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731" r:id="rId1"/>
  </p:sldMasterIdLst>
  <p:notesMasterIdLst>
    <p:notesMasterId r:id="rId20"/>
  </p:notesMasterIdLst>
  <p:sldIdLst>
    <p:sldId id="266" r:id="rId2"/>
    <p:sldId id="256" r:id="rId3"/>
    <p:sldId id="257" r:id="rId4"/>
    <p:sldId id="258" r:id="rId5"/>
    <p:sldId id="260" r:id="rId6"/>
    <p:sldId id="261" r:id="rId7"/>
    <p:sldId id="262" r:id="rId8"/>
    <p:sldId id="267" r:id="rId9"/>
    <p:sldId id="268" r:id="rId10"/>
    <p:sldId id="270" r:id="rId11"/>
    <p:sldId id="271" r:id="rId12"/>
    <p:sldId id="272" r:id="rId13"/>
    <p:sldId id="273" r:id="rId14"/>
    <p:sldId id="274" r:id="rId15"/>
    <p:sldId id="269" r:id="rId16"/>
    <p:sldId id="263" r:id="rId17"/>
    <p:sldId id="264" r:id="rId18"/>
    <p:sldId id="265" r:id="rId19"/>
  </p:sldIdLst>
  <p:sldSz cx="14630400" cy="8229600"/>
  <p:notesSz cx="8229600" cy="14630400"/>
  <p:embeddedFontLs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Century Gothic" panose="020B0502020202020204" pitchFamily="34" charset="0"/>
      <p:regular r:id="rId25"/>
      <p:bold r:id="rId26"/>
      <p:italic r:id="rId27"/>
      <p:boldItalic r:id="rId28"/>
    </p:embeddedFont>
    <p:embeddedFont>
      <p:font typeface="Consolas" panose="020B0609020204030204" pitchFamily="49" charset="0"/>
      <p:regular r:id="rId29"/>
      <p:bold r:id="rId30"/>
      <p:italic r:id="rId31"/>
      <p:boldItalic r:id="rId32"/>
    </p:embeddedFont>
    <p:embeddedFont>
      <p:font typeface="Fraunces Extra Bold" panose="020B0604020202020204" charset="0"/>
      <p:regular r:id="rId33"/>
    </p:embeddedFont>
    <p:embeddedFont>
      <p:font typeface="Nobile" panose="020B0604020202020204" charset="0"/>
      <p:regular r:id="rId34"/>
    </p:embeddedFont>
    <p:embeddedFont>
      <p:font typeface="Wingdings 3" panose="05040102010807070707" pitchFamily="18" charset="2"/>
      <p:regular r:id="rId35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71" d="100"/>
          <a:sy n="71" d="100"/>
        </p:scale>
        <p:origin x="562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9" Type="http://schemas.openxmlformats.org/officeDocument/2006/relationships/tableStyles" Target="tableStyles.xml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font" Target="fonts/font15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bdias roosivelt tupia dipaz" userId="b8d4750c49e3d963" providerId="LiveId" clId="{389CD380-0169-460E-9601-A0D8C1967926}"/>
    <pc:docChg chg="undo custSel addSld delSld modSld sldOrd">
      <pc:chgData name="Abdias roosivelt tupia dipaz" userId="b8d4750c49e3d963" providerId="LiveId" clId="{389CD380-0169-460E-9601-A0D8C1967926}" dt="2025-06-20T17:54:17.687" v="1559" actId="1076"/>
      <pc:docMkLst>
        <pc:docMk/>
      </pc:docMkLst>
      <pc:sldChg chg="addSp delSp modSp mod">
        <pc:chgData name="Abdias roosivelt tupia dipaz" userId="b8d4750c49e3d963" providerId="LiveId" clId="{389CD380-0169-460E-9601-A0D8C1967926}" dt="2025-06-20T16:14:10.797" v="560" actId="1076"/>
        <pc:sldMkLst>
          <pc:docMk/>
          <pc:sldMk cId="0" sldId="258"/>
        </pc:sldMkLst>
        <pc:spChg chg="mod">
          <ac:chgData name="Abdias roosivelt tupia dipaz" userId="b8d4750c49e3d963" providerId="LiveId" clId="{389CD380-0169-460E-9601-A0D8C1967926}" dt="2025-06-20T15:20:49.448" v="352" actId="403"/>
          <ac:spMkLst>
            <pc:docMk/>
            <pc:sldMk cId="0" sldId="258"/>
            <ac:spMk id="2" creationId="{00000000-0000-0000-0000-000000000000}"/>
          </ac:spMkLst>
        </pc:spChg>
        <pc:spChg chg="mod">
          <ac:chgData name="Abdias roosivelt tupia dipaz" userId="b8d4750c49e3d963" providerId="LiveId" clId="{389CD380-0169-460E-9601-A0D8C1967926}" dt="2025-06-20T14:54:02.117" v="80" actId="1076"/>
          <ac:spMkLst>
            <pc:docMk/>
            <pc:sldMk cId="0" sldId="258"/>
            <ac:spMk id="3" creationId="{00000000-0000-0000-0000-000000000000}"/>
          </ac:spMkLst>
        </pc:spChg>
        <pc:spChg chg="mod">
          <ac:chgData name="Abdias roosivelt tupia dipaz" userId="b8d4750c49e3d963" providerId="LiveId" clId="{389CD380-0169-460E-9601-A0D8C1967926}" dt="2025-06-20T14:54:02.117" v="80" actId="1076"/>
          <ac:spMkLst>
            <pc:docMk/>
            <pc:sldMk cId="0" sldId="258"/>
            <ac:spMk id="4" creationId="{00000000-0000-0000-0000-000000000000}"/>
          </ac:spMkLst>
        </pc:spChg>
        <pc:spChg chg="mod">
          <ac:chgData name="Abdias roosivelt tupia dipaz" userId="b8d4750c49e3d963" providerId="LiveId" clId="{389CD380-0169-460E-9601-A0D8C1967926}" dt="2025-06-20T14:54:02.117" v="80" actId="1076"/>
          <ac:spMkLst>
            <pc:docMk/>
            <pc:sldMk cId="0" sldId="258"/>
            <ac:spMk id="5" creationId="{00000000-0000-0000-0000-000000000000}"/>
          </ac:spMkLst>
        </pc:spChg>
        <pc:spChg chg="mod">
          <ac:chgData name="Abdias roosivelt tupia dipaz" userId="b8d4750c49e3d963" providerId="LiveId" clId="{389CD380-0169-460E-9601-A0D8C1967926}" dt="2025-06-20T14:54:02.117" v="80" actId="1076"/>
          <ac:spMkLst>
            <pc:docMk/>
            <pc:sldMk cId="0" sldId="258"/>
            <ac:spMk id="6" creationId="{00000000-0000-0000-0000-000000000000}"/>
          </ac:spMkLst>
        </pc:spChg>
        <pc:spChg chg="mod">
          <ac:chgData name="Abdias roosivelt tupia dipaz" userId="b8d4750c49e3d963" providerId="LiveId" clId="{389CD380-0169-460E-9601-A0D8C1967926}" dt="2025-06-20T14:54:02.117" v="80" actId="1076"/>
          <ac:spMkLst>
            <pc:docMk/>
            <pc:sldMk cId="0" sldId="258"/>
            <ac:spMk id="7" creationId="{00000000-0000-0000-0000-000000000000}"/>
          </ac:spMkLst>
        </pc:spChg>
        <pc:spChg chg="mod">
          <ac:chgData name="Abdias roosivelt tupia dipaz" userId="b8d4750c49e3d963" providerId="LiveId" clId="{389CD380-0169-460E-9601-A0D8C1967926}" dt="2025-06-20T14:54:02.117" v="80" actId="1076"/>
          <ac:spMkLst>
            <pc:docMk/>
            <pc:sldMk cId="0" sldId="258"/>
            <ac:spMk id="8" creationId="{00000000-0000-0000-0000-000000000000}"/>
          </ac:spMkLst>
        </pc:spChg>
        <pc:spChg chg="mod">
          <ac:chgData name="Abdias roosivelt tupia dipaz" userId="b8d4750c49e3d963" providerId="LiveId" clId="{389CD380-0169-460E-9601-A0D8C1967926}" dt="2025-06-20T14:49:23.996" v="24" actId="1076"/>
          <ac:spMkLst>
            <pc:docMk/>
            <pc:sldMk cId="0" sldId="258"/>
            <ac:spMk id="9" creationId="{00000000-0000-0000-0000-000000000000}"/>
          </ac:spMkLst>
        </pc:spChg>
        <pc:spChg chg="mod">
          <ac:chgData name="Abdias roosivelt tupia dipaz" userId="b8d4750c49e3d963" providerId="LiveId" clId="{389CD380-0169-460E-9601-A0D8C1967926}" dt="2025-06-20T16:13:49.128" v="551" actId="1076"/>
          <ac:spMkLst>
            <pc:docMk/>
            <pc:sldMk cId="0" sldId="258"/>
            <ac:spMk id="10" creationId="{00000000-0000-0000-0000-000000000000}"/>
          </ac:spMkLst>
        </pc:spChg>
        <pc:spChg chg="mod">
          <ac:chgData name="Abdias roosivelt tupia dipaz" userId="b8d4750c49e3d963" providerId="LiveId" clId="{389CD380-0169-460E-9601-A0D8C1967926}" dt="2025-06-20T14:49:23.996" v="24" actId="1076"/>
          <ac:spMkLst>
            <pc:docMk/>
            <pc:sldMk cId="0" sldId="258"/>
            <ac:spMk id="11" creationId="{00000000-0000-0000-0000-000000000000}"/>
          </ac:spMkLst>
        </pc:spChg>
        <pc:spChg chg="mod">
          <ac:chgData name="Abdias roosivelt tupia dipaz" userId="b8d4750c49e3d963" providerId="LiveId" clId="{389CD380-0169-460E-9601-A0D8C1967926}" dt="2025-06-20T14:49:23.996" v="24" actId="1076"/>
          <ac:spMkLst>
            <pc:docMk/>
            <pc:sldMk cId="0" sldId="258"/>
            <ac:spMk id="12" creationId="{00000000-0000-0000-0000-000000000000}"/>
          </ac:spMkLst>
        </pc:spChg>
        <pc:spChg chg="add mod">
          <ac:chgData name="Abdias roosivelt tupia dipaz" userId="b8d4750c49e3d963" providerId="LiveId" clId="{389CD380-0169-460E-9601-A0D8C1967926}" dt="2025-06-20T15:24:49.989" v="379" actId="20577"/>
          <ac:spMkLst>
            <pc:docMk/>
            <pc:sldMk cId="0" sldId="258"/>
            <ac:spMk id="18" creationId="{664E652A-3719-49E3-AF68-DD582BA2F250}"/>
          </ac:spMkLst>
        </pc:spChg>
        <pc:spChg chg="add mod">
          <ac:chgData name="Abdias roosivelt tupia dipaz" userId="b8d4750c49e3d963" providerId="LiveId" clId="{389CD380-0169-460E-9601-A0D8C1967926}" dt="2025-06-20T14:53:29.062" v="76" actId="1076"/>
          <ac:spMkLst>
            <pc:docMk/>
            <pc:sldMk cId="0" sldId="258"/>
            <ac:spMk id="28" creationId="{A2F58986-6A9B-4592-B88E-C97C4EC2B067}"/>
          </ac:spMkLst>
        </pc:spChg>
        <pc:spChg chg="add mod">
          <ac:chgData name="Abdias roosivelt tupia dipaz" userId="b8d4750c49e3d963" providerId="LiveId" clId="{389CD380-0169-460E-9601-A0D8C1967926}" dt="2025-06-20T14:53:32.150" v="77" actId="1076"/>
          <ac:spMkLst>
            <pc:docMk/>
            <pc:sldMk cId="0" sldId="258"/>
            <ac:spMk id="29" creationId="{9FCEE8A0-4B87-41E4-A49B-49C6D2D3667E}"/>
          </ac:spMkLst>
        </pc:spChg>
        <pc:spChg chg="add mod">
          <ac:chgData name="Abdias roosivelt tupia dipaz" userId="b8d4750c49e3d963" providerId="LiveId" clId="{389CD380-0169-460E-9601-A0D8C1967926}" dt="2025-06-20T14:53:21.986" v="74" actId="1076"/>
          <ac:spMkLst>
            <pc:docMk/>
            <pc:sldMk cId="0" sldId="258"/>
            <ac:spMk id="30" creationId="{DFFD7A38-2D81-4AD7-860A-F92D4EFC863A}"/>
          </ac:spMkLst>
        </pc:spChg>
        <pc:spChg chg="add mod">
          <ac:chgData name="Abdias roosivelt tupia dipaz" userId="b8d4750c49e3d963" providerId="LiveId" clId="{389CD380-0169-460E-9601-A0D8C1967926}" dt="2025-06-20T14:53:21.986" v="74" actId="1076"/>
          <ac:spMkLst>
            <pc:docMk/>
            <pc:sldMk cId="0" sldId="258"/>
            <ac:spMk id="31" creationId="{BAA90059-E5CC-4378-BE87-90230778923A}"/>
          </ac:spMkLst>
        </pc:spChg>
        <pc:spChg chg="add mod">
          <ac:chgData name="Abdias roosivelt tupia dipaz" userId="b8d4750c49e3d963" providerId="LiveId" clId="{389CD380-0169-460E-9601-A0D8C1967926}" dt="2025-06-20T15:24:58.177" v="380" actId="1076"/>
          <ac:spMkLst>
            <pc:docMk/>
            <pc:sldMk cId="0" sldId="258"/>
            <ac:spMk id="32" creationId="{0F6E57CB-FA74-4EB8-A91A-7989F155AF2A}"/>
          </ac:spMkLst>
        </pc:spChg>
        <pc:spChg chg="add mod">
          <ac:chgData name="Abdias roosivelt tupia dipaz" userId="b8d4750c49e3d963" providerId="LiveId" clId="{389CD380-0169-460E-9601-A0D8C1967926}" dt="2025-06-20T14:54:42.128" v="83" actId="14100"/>
          <ac:spMkLst>
            <pc:docMk/>
            <pc:sldMk cId="0" sldId="258"/>
            <ac:spMk id="33" creationId="{2DC9B1D1-85FC-4ED6-9C02-437532070BDA}"/>
          </ac:spMkLst>
        </pc:spChg>
        <pc:spChg chg="add del mod">
          <ac:chgData name="Abdias roosivelt tupia dipaz" userId="b8d4750c49e3d963" providerId="LiveId" clId="{389CD380-0169-460E-9601-A0D8C1967926}" dt="2025-06-20T14:55:41.023" v="92"/>
          <ac:spMkLst>
            <pc:docMk/>
            <pc:sldMk cId="0" sldId="258"/>
            <ac:spMk id="34" creationId="{9AF8B89F-6C9C-4513-B069-5492104DACCE}"/>
          </ac:spMkLst>
        </pc:spChg>
        <pc:picChg chg="mod">
          <ac:chgData name="Abdias roosivelt tupia dipaz" userId="b8d4750c49e3d963" providerId="LiveId" clId="{389CD380-0169-460E-9601-A0D8C1967926}" dt="2025-06-20T14:51:39.530" v="57" actId="1076"/>
          <ac:picMkLst>
            <pc:docMk/>
            <pc:sldMk cId="0" sldId="258"/>
            <ac:picMk id="13" creationId="{00000000-0000-0000-0000-000000000000}"/>
          </ac:picMkLst>
        </pc:picChg>
        <pc:picChg chg="mod">
          <ac:chgData name="Abdias roosivelt tupia dipaz" userId="b8d4750c49e3d963" providerId="LiveId" clId="{389CD380-0169-460E-9601-A0D8C1967926}" dt="2025-06-20T16:13:51.756" v="552" actId="1076"/>
          <ac:picMkLst>
            <pc:docMk/>
            <pc:sldMk cId="0" sldId="258"/>
            <ac:picMk id="14" creationId="{00000000-0000-0000-0000-000000000000}"/>
          </ac:picMkLst>
        </pc:picChg>
        <pc:picChg chg="mod">
          <ac:chgData name="Abdias roosivelt tupia dipaz" userId="b8d4750c49e3d963" providerId="LiveId" clId="{389CD380-0169-460E-9601-A0D8C1967926}" dt="2025-06-20T16:13:53.695" v="553" actId="1076"/>
          <ac:picMkLst>
            <pc:docMk/>
            <pc:sldMk cId="0" sldId="258"/>
            <ac:picMk id="15" creationId="{00000000-0000-0000-0000-000000000000}"/>
          </ac:picMkLst>
        </pc:picChg>
        <pc:picChg chg="mod">
          <ac:chgData name="Abdias roosivelt tupia dipaz" userId="b8d4750c49e3d963" providerId="LiveId" clId="{389CD380-0169-460E-9601-A0D8C1967926}" dt="2025-06-20T16:14:10.797" v="560" actId="1076"/>
          <ac:picMkLst>
            <pc:docMk/>
            <pc:sldMk cId="0" sldId="258"/>
            <ac:picMk id="16" creationId="{00000000-0000-0000-0000-000000000000}"/>
          </ac:picMkLst>
        </pc:picChg>
        <pc:picChg chg="add del mod">
          <ac:chgData name="Abdias roosivelt tupia dipaz" userId="b8d4750c49e3d963" providerId="LiveId" clId="{389CD380-0169-460E-9601-A0D8C1967926}" dt="2025-06-20T14:47:48.506" v="12"/>
          <ac:picMkLst>
            <pc:docMk/>
            <pc:sldMk cId="0" sldId="258"/>
            <ac:picMk id="17" creationId="{F7352053-CAEE-4146-B0D0-87512921C0FA}"/>
          </ac:picMkLst>
        </pc:picChg>
        <pc:picChg chg="add mod">
          <ac:chgData name="Abdias roosivelt tupia dipaz" userId="b8d4750c49e3d963" providerId="LiveId" clId="{389CD380-0169-460E-9601-A0D8C1967926}" dt="2025-06-20T14:53:01.133" v="68" actId="1076"/>
          <ac:picMkLst>
            <pc:docMk/>
            <pc:sldMk cId="0" sldId="258"/>
            <ac:picMk id="19" creationId="{75952CBC-28C7-4182-8763-9D92A7F25B97}"/>
          </ac:picMkLst>
        </pc:picChg>
        <pc:picChg chg="add del mod">
          <ac:chgData name="Abdias roosivelt tupia dipaz" userId="b8d4750c49e3d963" providerId="LiveId" clId="{389CD380-0169-460E-9601-A0D8C1967926}" dt="2025-06-20T14:51:17.123" v="52" actId="478"/>
          <ac:picMkLst>
            <pc:docMk/>
            <pc:sldMk cId="0" sldId="258"/>
            <ac:picMk id="20" creationId="{3753BCE2-53F9-489C-A05B-05D2F2D57206}"/>
          </ac:picMkLst>
        </pc:picChg>
        <pc:picChg chg="add mod">
          <ac:chgData name="Abdias roosivelt tupia dipaz" userId="b8d4750c49e3d963" providerId="LiveId" clId="{389CD380-0169-460E-9601-A0D8C1967926}" dt="2025-06-20T14:53:01.133" v="68" actId="1076"/>
          <ac:picMkLst>
            <pc:docMk/>
            <pc:sldMk cId="0" sldId="258"/>
            <ac:picMk id="21" creationId="{A438EED0-2BF6-4F10-9E93-D9954EAB8561}"/>
          </ac:picMkLst>
        </pc:picChg>
        <pc:picChg chg="add del mod">
          <ac:chgData name="Abdias roosivelt tupia dipaz" userId="b8d4750c49e3d963" providerId="LiveId" clId="{389CD380-0169-460E-9601-A0D8C1967926}" dt="2025-06-20T14:51:11.228" v="50" actId="478"/>
          <ac:picMkLst>
            <pc:docMk/>
            <pc:sldMk cId="0" sldId="258"/>
            <ac:picMk id="22" creationId="{32BA58E6-9076-463A-AD3F-A54D98337DE6}"/>
          </ac:picMkLst>
        </pc:picChg>
        <pc:picChg chg="add mod">
          <ac:chgData name="Abdias roosivelt tupia dipaz" userId="b8d4750c49e3d963" providerId="LiveId" clId="{389CD380-0169-460E-9601-A0D8C1967926}" dt="2025-06-20T14:53:15.732" v="73" actId="1076"/>
          <ac:picMkLst>
            <pc:docMk/>
            <pc:sldMk cId="0" sldId="258"/>
            <ac:picMk id="23" creationId="{E5D98A2E-45D6-4097-8F14-BF482AC2DD9B}"/>
          </ac:picMkLst>
        </pc:picChg>
        <pc:picChg chg="add del mod">
          <ac:chgData name="Abdias roosivelt tupia dipaz" userId="b8d4750c49e3d963" providerId="LiveId" clId="{389CD380-0169-460E-9601-A0D8C1967926}" dt="2025-06-20T14:51:14.968" v="51" actId="478"/>
          <ac:picMkLst>
            <pc:docMk/>
            <pc:sldMk cId="0" sldId="258"/>
            <ac:picMk id="24" creationId="{7314C938-C566-4803-8364-5108AB55822C}"/>
          </ac:picMkLst>
        </pc:picChg>
        <pc:picChg chg="add mod">
          <ac:chgData name="Abdias roosivelt tupia dipaz" userId="b8d4750c49e3d963" providerId="LiveId" clId="{389CD380-0169-460E-9601-A0D8C1967926}" dt="2025-06-20T14:53:01.133" v="68" actId="1076"/>
          <ac:picMkLst>
            <pc:docMk/>
            <pc:sldMk cId="0" sldId="258"/>
            <ac:picMk id="25" creationId="{CF7A7962-85E2-40AE-8349-AA1107C45AF0}"/>
          </ac:picMkLst>
        </pc:picChg>
        <pc:picChg chg="add mod">
          <ac:chgData name="Abdias roosivelt tupia dipaz" userId="b8d4750c49e3d963" providerId="LiveId" clId="{389CD380-0169-460E-9601-A0D8C1967926}" dt="2025-06-20T14:53:01.133" v="68" actId="1076"/>
          <ac:picMkLst>
            <pc:docMk/>
            <pc:sldMk cId="0" sldId="258"/>
            <ac:picMk id="26" creationId="{8B04B64B-B2FD-4EDA-8157-5A97F67DFF6B}"/>
          </ac:picMkLst>
        </pc:picChg>
        <pc:picChg chg="add mod">
          <ac:chgData name="Abdias roosivelt tupia dipaz" userId="b8d4750c49e3d963" providerId="LiveId" clId="{389CD380-0169-460E-9601-A0D8C1967926}" dt="2025-06-20T14:53:01.133" v="68" actId="1076"/>
          <ac:picMkLst>
            <pc:docMk/>
            <pc:sldMk cId="0" sldId="258"/>
            <ac:picMk id="27" creationId="{606D2D38-C5A0-4EF8-8255-17C4D7BE0154}"/>
          </ac:picMkLst>
        </pc:picChg>
        <pc:picChg chg="add mod">
          <ac:chgData name="Abdias roosivelt tupia dipaz" userId="b8d4750c49e3d963" providerId="LiveId" clId="{389CD380-0169-460E-9601-A0D8C1967926}" dt="2025-06-20T16:14:08.824" v="559" actId="1076"/>
          <ac:picMkLst>
            <pc:docMk/>
            <pc:sldMk cId="0" sldId="258"/>
            <ac:picMk id="2050" creationId="{1B8D08DA-6021-4053-82D6-714B2C7A729A}"/>
          </ac:picMkLst>
        </pc:picChg>
        <pc:picChg chg="add mod">
          <ac:chgData name="Abdias roosivelt tupia dipaz" userId="b8d4750c49e3d963" providerId="LiveId" clId="{389CD380-0169-460E-9601-A0D8C1967926}" dt="2025-06-20T16:14:06.383" v="557" actId="1076"/>
          <ac:picMkLst>
            <pc:docMk/>
            <pc:sldMk cId="0" sldId="258"/>
            <ac:picMk id="2052" creationId="{18FE3D46-6CB7-4744-B63F-6AB99235DBCB}"/>
          </ac:picMkLst>
        </pc:picChg>
        <pc:cxnChg chg="add mod">
          <ac:chgData name="Abdias roosivelt tupia dipaz" userId="b8d4750c49e3d963" providerId="LiveId" clId="{389CD380-0169-460E-9601-A0D8C1967926}" dt="2025-06-20T14:55:40.370" v="90" actId="1076"/>
          <ac:cxnSpMkLst>
            <pc:docMk/>
            <pc:sldMk cId="0" sldId="258"/>
            <ac:cxnSpMk id="36" creationId="{FB084A44-D5F8-460C-B832-DC75B988B691}"/>
          </ac:cxnSpMkLst>
        </pc:cxnChg>
      </pc:sldChg>
      <pc:sldChg chg="addSp delSp modSp del mod">
        <pc:chgData name="Abdias roosivelt tupia dipaz" userId="b8d4750c49e3d963" providerId="LiveId" clId="{389CD380-0169-460E-9601-A0D8C1967926}" dt="2025-06-20T15:25:18.738" v="381" actId="2696"/>
        <pc:sldMkLst>
          <pc:docMk/>
          <pc:sldMk cId="0" sldId="259"/>
        </pc:sldMkLst>
        <pc:spChg chg="add del">
          <ac:chgData name="Abdias roosivelt tupia dipaz" userId="b8d4750c49e3d963" providerId="LiveId" clId="{389CD380-0169-460E-9601-A0D8C1967926}" dt="2025-06-20T14:53:10.056" v="70" actId="21"/>
          <ac:spMkLst>
            <pc:docMk/>
            <pc:sldMk cId="0" sldId="259"/>
            <ac:spMk id="11" creationId="{00000000-0000-0000-0000-000000000000}"/>
          </ac:spMkLst>
        </pc:spChg>
        <pc:spChg chg="add del">
          <ac:chgData name="Abdias roosivelt tupia dipaz" userId="b8d4750c49e3d963" providerId="LiveId" clId="{389CD380-0169-460E-9601-A0D8C1967926}" dt="2025-06-20T14:53:10.056" v="70" actId="21"/>
          <ac:spMkLst>
            <pc:docMk/>
            <pc:sldMk cId="0" sldId="259"/>
            <ac:spMk id="12" creationId="{00000000-0000-0000-0000-000000000000}"/>
          </ac:spMkLst>
        </pc:spChg>
        <pc:picChg chg="add del mod">
          <ac:chgData name="Abdias roosivelt tupia dipaz" userId="b8d4750c49e3d963" providerId="LiveId" clId="{389CD380-0169-460E-9601-A0D8C1967926}" dt="2025-06-20T14:49:40.153" v="29" actId="1076"/>
          <ac:picMkLst>
            <pc:docMk/>
            <pc:sldMk cId="0" sldId="259"/>
            <ac:picMk id="13" creationId="{00000000-0000-0000-0000-000000000000}"/>
          </ac:picMkLst>
        </pc:picChg>
      </pc:sldChg>
      <pc:sldChg chg="modSp mod">
        <pc:chgData name="Abdias roosivelt tupia dipaz" userId="b8d4750c49e3d963" providerId="LiveId" clId="{389CD380-0169-460E-9601-A0D8C1967926}" dt="2025-06-20T15:25:58.885" v="386" actId="1076"/>
        <pc:sldMkLst>
          <pc:docMk/>
          <pc:sldMk cId="0" sldId="260"/>
        </pc:sldMkLst>
        <pc:spChg chg="mod">
          <ac:chgData name="Abdias roosivelt tupia dipaz" userId="b8d4750c49e3d963" providerId="LiveId" clId="{389CD380-0169-460E-9601-A0D8C1967926}" dt="2025-06-20T15:25:58.885" v="386" actId="1076"/>
          <ac:spMkLst>
            <pc:docMk/>
            <pc:sldMk cId="0" sldId="260"/>
            <ac:spMk id="3" creationId="{00000000-0000-0000-0000-000000000000}"/>
          </ac:spMkLst>
        </pc:spChg>
        <pc:spChg chg="mod">
          <ac:chgData name="Abdias roosivelt tupia dipaz" userId="b8d4750c49e3d963" providerId="LiveId" clId="{389CD380-0169-460E-9601-A0D8C1967926}" dt="2025-06-20T15:25:55.557" v="385" actId="1076"/>
          <ac:spMkLst>
            <pc:docMk/>
            <pc:sldMk cId="0" sldId="260"/>
            <ac:spMk id="4" creationId="{00000000-0000-0000-0000-000000000000}"/>
          </ac:spMkLst>
        </pc:spChg>
        <pc:spChg chg="mod">
          <ac:chgData name="Abdias roosivelt tupia dipaz" userId="b8d4750c49e3d963" providerId="LiveId" clId="{389CD380-0169-460E-9601-A0D8C1967926}" dt="2025-06-20T15:25:55.557" v="385" actId="1076"/>
          <ac:spMkLst>
            <pc:docMk/>
            <pc:sldMk cId="0" sldId="260"/>
            <ac:spMk id="6" creationId="{00000000-0000-0000-0000-000000000000}"/>
          </ac:spMkLst>
        </pc:spChg>
        <pc:spChg chg="mod">
          <ac:chgData name="Abdias roosivelt tupia dipaz" userId="b8d4750c49e3d963" providerId="LiveId" clId="{389CD380-0169-460E-9601-A0D8C1967926}" dt="2025-06-20T15:25:55.557" v="385" actId="1076"/>
          <ac:spMkLst>
            <pc:docMk/>
            <pc:sldMk cId="0" sldId="260"/>
            <ac:spMk id="7" creationId="{00000000-0000-0000-0000-000000000000}"/>
          </ac:spMkLst>
        </pc:spChg>
        <pc:spChg chg="mod">
          <ac:chgData name="Abdias roosivelt tupia dipaz" userId="b8d4750c49e3d963" providerId="LiveId" clId="{389CD380-0169-460E-9601-A0D8C1967926}" dt="2025-06-20T15:25:55.557" v="385" actId="1076"/>
          <ac:spMkLst>
            <pc:docMk/>
            <pc:sldMk cId="0" sldId="260"/>
            <ac:spMk id="8" creationId="{00000000-0000-0000-0000-000000000000}"/>
          </ac:spMkLst>
        </pc:spChg>
        <pc:spChg chg="mod">
          <ac:chgData name="Abdias roosivelt tupia dipaz" userId="b8d4750c49e3d963" providerId="LiveId" clId="{389CD380-0169-460E-9601-A0D8C1967926}" dt="2025-06-20T15:25:55.557" v="385" actId="1076"/>
          <ac:spMkLst>
            <pc:docMk/>
            <pc:sldMk cId="0" sldId="260"/>
            <ac:spMk id="10" creationId="{00000000-0000-0000-0000-000000000000}"/>
          </ac:spMkLst>
        </pc:spChg>
        <pc:spChg chg="mod">
          <ac:chgData name="Abdias roosivelt tupia dipaz" userId="b8d4750c49e3d963" providerId="LiveId" clId="{389CD380-0169-460E-9601-A0D8C1967926}" dt="2025-06-20T15:25:55.557" v="385" actId="1076"/>
          <ac:spMkLst>
            <pc:docMk/>
            <pc:sldMk cId="0" sldId="260"/>
            <ac:spMk id="11" creationId="{00000000-0000-0000-0000-000000000000}"/>
          </ac:spMkLst>
        </pc:spChg>
        <pc:spChg chg="mod">
          <ac:chgData name="Abdias roosivelt tupia dipaz" userId="b8d4750c49e3d963" providerId="LiveId" clId="{389CD380-0169-460E-9601-A0D8C1967926}" dt="2025-06-20T15:25:55.557" v="385" actId="1076"/>
          <ac:spMkLst>
            <pc:docMk/>
            <pc:sldMk cId="0" sldId="260"/>
            <ac:spMk id="12" creationId="{00000000-0000-0000-0000-000000000000}"/>
          </ac:spMkLst>
        </pc:spChg>
        <pc:spChg chg="mod">
          <ac:chgData name="Abdias roosivelt tupia dipaz" userId="b8d4750c49e3d963" providerId="LiveId" clId="{389CD380-0169-460E-9601-A0D8C1967926}" dt="2025-06-20T15:25:55.557" v="385" actId="1076"/>
          <ac:spMkLst>
            <pc:docMk/>
            <pc:sldMk cId="0" sldId="260"/>
            <ac:spMk id="14" creationId="{00000000-0000-0000-0000-000000000000}"/>
          </ac:spMkLst>
        </pc:spChg>
        <pc:spChg chg="mod">
          <ac:chgData name="Abdias roosivelt tupia dipaz" userId="b8d4750c49e3d963" providerId="LiveId" clId="{389CD380-0169-460E-9601-A0D8C1967926}" dt="2025-06-20T15:25:55.557" v="385" actId="1076"/>
          <ac:spMkLst>
            <pc:docMk/>
            <pc:sldMk cId="0" sldId="260"/>
            <ac:spMk id="15" creationId="{00000000-0000-0000-0000-000000000000}"/>
          </ac:spMkLst>
        </pc:spChg>
        <pc:picChg chg="mod">
          <ac:chgData name="Abdias roosivelt tupia dipaz" userId="b8d4750c49e3d963" providerId="LiveId" clId="{389CD380-0169-460E-9601-A0D8C1967926}" dt="2025-06-20T15:25:55.557" v="385" actId="1076"/>
          <ac:picMkLst>
            <pc:docMk/>
            <pc:sldMk cId="0" sldId="260"/>
            <ac:picMk id="5" creationId="{00000000-0000-0000-0000-000000000000}"/>
          </ac:picMkLst>
        </pc:picChg>
        <pc:picChg chg="mod">
          <ac:chgData name="Abdias roosivelt tupia dipaz" userId="b8d4750c49e3d963" providerId="LiveId" clId="{389CD380-0169-460E-9601-A0D8C1967926}" dt="2025-06-20T15:25:55.557" v="385" actId="1076"/>
          <ac:picMkLst>
            <pc:docMk/>
            <pc:sldMk cId="0" sldId="260"/>
            <ac:picMk id="9" creationId="{00000000-0000-0000-0000-000000000000}"/>
          </ac:picMkLst>
        </pc:picChg>
        <pc:picChg chg="mod">
          <ac:chgData name="Abdias roosivelt tupia dipaz" userId="b8d4750c49e3d963" providerId="LiveId" clId="{389CD380-0169-460E-9601-A0D8C1967926}" dt="2025-06-20T15:25:55.557" v="385" actId="1076"/>
          <ac:picMkLst>
            <pc:docMk/>
            <pc:sldMk cId="0" sldId="260"/>
            <ac:picMk id="13" creationId="{00000000-0000-0000-0000-000000000000}"/>
          </ac:picMkLst>
        </pc:picChg>
        <pc:picChg chg="mod">
          <ac:chgData name="Abdias roosivelt tupia dipaz" userId="b8d4750c49e3d963" providerId="LiveId" clId="{389CD380-0169-460E-9601-A0D8C1967926}" dt="2025-06-20T15:25:38.212" v="384" actId="1076"/>
          <ac:picMkLst>
            <pc:docMk/>
            <pc:sldMk cId="0" sldId="260"/>
            <ac:picMk id="1026" creationId="{E8DD3CBA-778A-493F-8A29-72527315E93A}"/>
          </ac:picMkLst>
        </pc:picChg>
      </pc:sldChg>
      <pc:sldChg chg="addSp delSp modSp mod">
        <pc:chgData name="Abdias roosivelt tupia dipaz" userId="b8d4750c49e3d963" providerId="LiveId" clId="{389CD380-0169-460E-9601-A0D8C1967926}" dt="2025-06-20T15:56:00.295" v="454" actId="1076"/>
        <pc:sldMkLst>
          <pc:docMk/>
          <pc:sldMk cId="0" sldId="261"/>
        </pc:sldMkLst>
        <pc:spChg chg="mod">
          <ac:chgData name="Abdias roosivelt tupia dipaz" userId="b8d4750c49e3d963" providerId="LiveId" clId="{389CD380-0169-460E-9601-A0D8C1967926}" dt="2025-06-20T15:26:41.082" v="394" actId="207"/>
          <ac:spMkLst>
            <pc:docMk/>
            <pc:sldMk cId="0" sldId="261"/>
            <ac:spMk id="3" creationId="{00000000-0000-0000-0000-000000000000}"/>
          </ac:spMkLst>
        </pc:spChg>
        <pc:spChg chg="mod">
          <ac:chgData name="Abdias roosivelt tupia dipaz" userId="b8d4750c49e3d963" providerId="LiveId" clId="{389CD380-0169-460E-9601-A0D8C1967926}" dt="2025-06-20T15:26:46.258" v="395" actId="207"/>
          <ac:spMkLst>
            <pc:docMk/>
            <pc:sldMk cId="0" sldId="261"/>
            <ac:spMk id="4" creationId="{00000000-0000-0000-0000-000000000000}"/>
          </ac:spMkLst>
        </pc:spChg>
        <pc:spChg chg="mod">
          <ac:chgData name="Abdias roosivelt tupia dipaz" userId="b8d4750c49e3d963" providerId="LiveId" clId="{389CD380-0169-460E-9601-A0D8C1967926}" dt="2025-06-20T15:26:46.258" v="395" actId="207"/>
          <ac:spMkLst>
            <pc:docMk/>
            <pc:sldMk cId="0" sldId="261"/>
            <ac:spMk id="5" creationId="{00000000-0000-0000-0000-000000000000}"/>
          </ac:spMkLst>
        </pc:spChg>
        <pc:spChg chg="mod">
          <ac:chgData name="Abdias roosivelt tupia dipaz" userId="b8d4750c49e3d963" providerId="LiveId" clId="{389CD380-0169-460E-9601-A0D8C1967926}" dt="2025-06-20T15:26:46.258" v="395" actId="207"/>
          <ac:spMkLst>
            <pc:docMk/>
            <pc:sldMk cId="0" sldId="261"/>
            <ac:spMk id="6" creationId="{00000000-0000-0000-0000-000000000000}"/>
          </ac:spMkLst>
        </pc:spChg>
        <pc:spChg chg="mod">
          <ac:chgData name="Abdias roosivelt tupia dipaz" userId="b8d4750c49e3d963" providerId="LiveId" clId="{389CD380-0169-460E-9601-A0D8C1967926}" dt="2025-06-20T15:26:46.258" v="395" actId="207"/>
          <ac:spMkLst>
            <pc:docMk/>
            <pc:sldMk cId="0" sldId="261"/>
            <ac:spMk id="7" creationId="{00000000-0000-0000-0000-000000000000}"/>
          </ac:spMkLst>
        </pc:spChg>
        <pc:spChg chg="mod">
          <ac:chgData name="Abdias roosivelt tupia dipaz" userId="b8d4750c49e3d963" providerId="LiveId" clId="{389CD380-0169-460E-9601-A0D8C1967926}" dt="2025-06-20T15:26:46.258" v="395" actId="207"/>
          <ac:spMkLst>
            <pc:docMk/>
            <pc:sldMk cId="0" sldId="261"/>
            <ac:spMk id="8" creationId="{00000000-0000-0000-0000-000000000000}"/>
          </ac:spMkLst>
        </pc:spChg>
        <pc:spChg chg="mod">
          <ac:chgData name="Abdias roosivelt tupia dipaz" userId="b8d4750c49e3d963" providerId="LiveId" clId="{389CD380-0169-460E-9601-A0D8C1967926}" dt="2025-06-20T15:26:46.258" v="395" actId="207"/>
          <ac:spMkLst>
            <pc:docMk/>
            <pc:sldMk cId="0" sldId="261"/>
            <ac:spMk id="9" creationId="{00000000-0000-0000-0000-000000000000}"/>
          </ac:spMkLst>
        </pc:spChg>
        <pc:spChg chg="mod">
          <ac:chgData name="Abdias roosivelt tupia dipaz" userId="b8d4750c49e3d963" providerId="LiveId" clId="{389CD380-0169-460E-9601-A0D8C1967926}" dt="2025-06-20T15:26:46.258" v="395" actId="207"/>
          <ac:spMkLst>
            <pc:docMk/>
            <pc:sldMk cId="0" sldId="261"/>
            <ac:spMk id="10" creationId="{00000000-0000-0000-0000-000000000000}"/>
          </ac:spMkLst>
        </pc:spChg>
        <pc:spChg chg="mod">
          <ac:chgData name="Abdias roosivelt tupia dipaz" userId="b8d4750c49e3d963" providerId="LiveId" clId="{389CD380-0169-460E-9601-A0D8C1967926}" dt="2025-06-20T15:26:46.258" v="395" actId="207"/>
          <ac:spMkLst>
            <pc:docMk/>
            <pc:sldMk cId="0" sldId="261"/>
            <ac:spMk id="11" creationId="{00000000-0000-0000-0000-000000000000}"/>
          </ac:spMkLst>
        </pc:spChg>
        <pc:spChg chg="add del">
          <ac:chgData name="Abdias roosivelt tupia dipaz" userId="b8d4750c49e3d963" providerId="LiveId" clId="{389CD380-0169-460E-9601-A0D8C1967926}" dt="2025-06-20T15:48:16.019" v="397" actId="22"/>
          <ac:spMkLst>
            <pc:docMk/>
            <pc:sldMk cId="0" sldId="261"/>
            <ac:spMk id="13" creationId="{90F0E1E3-B903-45A0-9CFC-E7AB06D40439}"/>
          </ac:spMkLst>
        </pc:spChg>
        <pc:spChg chg="add del mod">
          <ac:chgData name="Abdias roosivelt tupia dipaz" userId="b8d4750c49e3d963" providerId="LiveId" clId="{389CD380-0169-460E-9601-A0D8C1967926}" dt="2025-06-20T15:55:54.834" v="453" actId="14100"/>
          <ac:spMkLst>
            <pc:docMk/>
            <pc:sldMk cId="0" sldId="261"/>
            <ac:spMk id="23" creationId="{4F4DD5D0-43A5-456C-988D-FAAE536F4C81}"/>
          </ac:spMkLst>
        </pc:spChg>
        <pc:grpChg chg="add del mod">
          <ac:chgData name="Abdias roosivelt tupia dipaz" userId="b8d4750c49e3d963" providerId="LiveId" clId="{389CD380-0169-460E-9601-A0D8C1967926}" dt="2025-06-20T15:54:08.438" v="438" actId="21"/>
          <ac:grpSpMkLst>
            <pc:docMk/>
            <pc:sldMk cId="0" sldId="261"/>
            <ac:grpSpMk id="22" creationId="{ADA2CEE1-AA66-4D28-9B5E-A51AF5C4912A}"/>
          </ac:grpSpMkLst>
        </pc:grpChg>
        <pc:grpChg chg="add del mod">
          <ac:chgData name="Abdias roosivelt tupia dipaz" userId="b8d4750c49e3d963" providerId="LiveId" clId="{389CD380-0169-460E-9601-A0D8C1967926}" dt="2025-06-20T15:54:07.248" v="437"/>
          <ac:grpSpMkLst>
            <pc:docMk/>
            <pc:sldMk cId="0" sldId="261"/>
            <ac:grpSpMk id="27" creationId="{FB6F106C-6989-4838-B8C7-5CDE23CC1402}"/>
          </ac:grpSpMkLst>
        </pc:grpChg>
        <pc:grpChg chg="add mod">
          <ac:chgData name="Abdias roosivelt tupia dipaz" userId="b8d4750c49e3d963" providerId="LiveId" clId="{389CD380-0169-460E-9601-A0D8C1967926}" dt="2025-06-20T15:56:00.295" v="454" actId="1076"/>
          <ac:grpSpMkLst>
            <pc:docMk/>
            <pc:sldMk cId="0" sldId="261"/>
            <ac:grpSpMk id="30" creationId="{254FD707-613E-45A6-A9F8-DDF17D77BC53}"/>
          </ac:grpSpMkLst>
        </pc:grpChg>
        <pc:picChg chg="mod">
          <ac:chgData name="Abdias roosivelt tupia dipaz" userId="b8d4750c49e3d963" providerId="LiveId" clId="{389CD380-0169-460E-9601-A0D8C1967926}" dt="2025-06-20T15:52:23.567" v="419" actId="1076"/>
          <ac:picMkLst>
            <pc:docMk/>
            <pc:sldMk cId="0" sldId="261"/>
            <ac:picMk id="2" creationId="{00000000-0000-0000-0000-000000000000}"/>
          </ac:picMkLst>
        </pc:picChg>
        <pc:picChg chg="add del mod">
          <ac:chgData name="Abdias roosivelt tupia dipaz" userId="b8d4750c49e3d963" providerId="LiveId" clId="{389CD380-0169-460E-9601-A0D8C1967926}" dt="2025-06-20T15:49:34.220" v="402" actId="478"/>
          <ac:picMkLst>
            <pc:docMk/>
            <pc:sldMk cId="0" sldId="261"/>
            <ac:picMk id="15" creationId="{9B7D8A43-F96D-497E-A6CA-A0E9E31B39FE}"/>
          </ac:picMkLst>
        </pc:picChg>
        <pc:picChg chg="add del mod">
          <ac:chgData name="Abdias roosivelt tupia dipaz" userId="b8d4750c49e3d963" providerId="LiveId" clId="{389CD380-0169-460E-9601-A0D8C1967926}" dt="2025-06-20T15:51:02.757" v="407" actId="478"/>
          <ac:picMkLst>
            <pc:docMk/>
            <pc:sldMk cId="0" sldId="261"/>
            <ac:picMk id="17" creationId="{5F23AAC3-6173-4DDF-99C2-50E29DF6D326}"/>
          </ac:picMkLst>
        </pc:picChg>
        <pc:picChg chg="add mod">
          <ac:chgData name="Abdias roosivelt tupia dipaz" userId="b8d4750c49e3d963" providerId="LiveId" clId="{389CD380-0169-460E-9601-A0D8C1967926}" dt="2025-06-20T15:53:23.414" v="428" actId="164"/>
          <ac:picMkLst>
            <pc:docMk/>
            <pc:sldMk cId="0" sldId="261"/>
            <ac:picMk id="19" creationId="{DD900812-EFAE-4444-90E7-D6D0A2883921}"/>
          </ac:picMkLst>
        </pc:picChg>
        <pc:picChg chg="add mod">
          <ac:chgData name="Abdias roosivelt tupia dipaz" userId="b8d4750c49e3d963" providerId="LiveId" clId="{389CD380-0169-460E-9601-A0D8C1967926}" dt="2025-06-20T15:53:23.414" v="428" actId="164"/>
          <ac:picMkLst>
            <pc:docMk/>
            <pc:sldMk cId="0" sldId="261"/>
            <ac:picMk id="21" creationId="{2A565074-D7A1-4103-8CC2-A9B470C53FE1}"/>
          </ac:picMkLst>
        </pc:picChg>
        <pc:picChg chg="add del">
          <ac:chgData name="Abdias roosivelt tupia dipaz" userId="b8d4750c49e3d963" providerId="LiveId" clId="{389CD380-0169-460E-9601-A0D8C1967926}" dt="2025-06-20T15:53:55.646" v="433" actId="22"/>
          <ac:picMkLst>
            <pc:docMk/>
            <pc:sldMk cId="0" sldId="261"/>
            <ac:picMk id="25" creationId="{9BBCDDCA-7E4E-4687-947E-844697901E0C}"/>
          </ac:picMkLst>
        </pc:picChg>
        <pc:picChg chg="add del mod">
          <ac:chgData name="Abdias roosivelt tupia dipaz" userId="b8d4750c49e3d963" providerId="LiveId" clId="{389CD380-0169-460E-9601-A0D8C1967926}" dt="2025-06-20T15:54:00.740" v="435"/>
          <ac:picMkLst>
            <pc:docMk/>
            <pc:sldMk cId="0" sldId="261"/>
            <ac:picMk id="26" creationId="{D58A1113-7F34-425B-98D1-35137C2E261F}"/>
          </ac:picMkLst>
        </pc:picChg>
        <pc:picChg chg="mod">
          <ac:chgData name="Abdias roosivelt tupia dipaz" userId="b8d4750c49e3d963" providerId="LiveId" clId="{389CD380-0169-460E-9601-A0D8C1967926}" dt="2025-06-20T15:54:05.921" v="436"/>
          <ac:picMkLst>
            <pc:docMk/>
            <pc:sldMk cId="0" sldId="261"/>
            <ac:picMk id="28" creationId="{1DA12804-6A2D-461B-AA95-4FD499F1C4FA}"/>
          </ac:picMkLst>
        </pc:picChg>
        <pc:picChg chg="mod">
          <ac:chgData name="Abdias roosivelt tupia dipaz" userId="b8d4750c49e3d963" providerId="LiveId" clId="{389CD380-0169-460E-9601-A0D8C1967926}" dt="2025-06-20T15:54:05.921" v="436"/>
          <ac:picMkLst>
            <pc:docMk/>
            <pc:sldMk cId="0" sldId="261"/>
            <ac:picMk id="29" creationId="{14B6155F-85CE-48D9-A047-11E1DF2CD160}"/>
          </ac:picMkLst>
        </pc:picChg>
        <pc:picChg chg="mod">
          <ac:chgData name="Abdias roosivelt tupia dipaz" userId="b8d4750c49e3d963" providerId="LiveId" clId="{389CD380-0169-460E-9601-A0D8C1967926}" dt="2025-06-20T15:54:08.922" v="439"/>
          <ac:picMkLst>
            <pc:docMk/>
            <pc:sldMk cId="0" sldId="261"/>
            <ac:picMk id="31" creationId="{06CECEEB-FB76-4F40-90D9-9021D74A492F}"/>
          </ac:picMkLst>
        </pc:picChg>
        <pc:picChg chg="mod">
          <ac:chgData name="Abdias roosivelt tupia dipaz" userId="b8d4750c49e3d963" providerId="LiveId" clId="{389CD380-0169-460E-9601-A0D8C1967926}" dt="2025-06-20T15:54:08.922" v="439"/>
          <ac:picMkLst>
            <pc:docMk/>
            <pc:sldMk cId="0" sldId="261"/>
            <ac:picMk id="32" creationId="{9CB3D4E6-AC0A-481D-A716-26ABA791E6ED}"/>
          </ac:picMkLst>
        </pc:picChg>
      </pc:sldChg>
      <pc:sldChg chg="addSp delSp modSp mod modClrScheme chgLayout">
        <pc:chgData name="Abdias roosivelt tupia dipaz" userId="b8d4750c49e3d963" providerId="LiveId" clId="{389CD380-0169-460E-9601-A0D8C1967926}" dt="2025-06-20T17:17:30.312" v="1092" actId="14100"/>
        <pc:sldMkLst>
          <pc:docMk/>
          <pc:sldMk cId="0" sldId="262"/>
        </pc:sldMkLst>
        <pc:spChg chg="mod">
          <ac:chgData name="Abdias roosivelt tupia dipaz" userId="b8d4750c49e3d963" providerId="LiveId" clId="{389CD380-0169-460E-9601-A0D8C1967926}" dt="2025-06-20T17:17:30.312" v="1092" actId="14100"/>
          <ac:spMkLst>
            <pc:docMk/>
            <pc:sldMk cId="0" sldId="262"/>
            <ac:spMk id="3" creationId="{00000000-0000-0000-0000-000000000000}"/>
          </ac:spMkLst>
        </pc:spChg>
        <pc:picChg chg="add del mod">
          <ac:chgData name="Abdias roosivelt tupia dipaz" userId="b8d4750c49e3d963" providerId="LiveId" clId="{389CD380-0169-460E-9601-A0D8C1967926}" dt="2025-06-20T15:58:17.089" v="457" actId="478"/>
          <ac:picMkLst>
            <pc:docMk/>
            <pc:sldMk cId="0" sldId="262"/>
            <ac:picMk id="14" creationId="{C06DEEEB-FCA1-47D5-8B8E-B4205F2C9CEB}"/>
          </ac:picMkLst>
        </pc:picChg>
        <pc:picChg chg="mod">
          <ac:chgData name="Abdias roosivelt tupia dipaz" userId="b8d4750c49e3d963" providerId="LiveId" clId="{389CD380-0169-460E-9601-A0D8C1967926}" dt="2025-06-20T15:58:30.623" v="461" actId="1076"/>
          <ac:picMkLst>
            <pc:docMk/>
            <pc:sldMk cId="0" sldId="262"/>
            <ac:picMk id="16" creationId="{ABE9014C-2E92-447B-AEEC-5221F96CC97E}"/>
          </ac:picMkLst>
        </pc:picChg>
        <pc:picChg chg="add mod">
          <ac:chgData name="Abdias roosivelt tupia dipaz" userId="b8d4750c49e3d963" providerId="LiveId" clId="{389CD380-0169-460E-9601-A0D8C1967926}" dt="2025-06-20T15:58:55.577" v="465" actId="29295"/>
          <ac:picMkLst>
            <pc:docMk/>
            <pc:sldMk cId="0" sldId="262"/>
            <ac:picMk id="17" creationId="{A30C216A-1B64-4F4F-A837-65C4CBD4B8BD}"/>
          </ac:picMkLst>
        </pc:picChg>
      </pc:sldChg>
      <pc:sldChg chg="addSp delSp modSp mod">
        <pc:chgData name="Abdias roosivelt tupia dipaz" userId="b8d4750c49e3d963" providerId="LiveId" clId="{389CD380-0169-460E-9601-A0D8C1967926}" dt="2025-06-20T16:02:36.057" v="494" actId="1076"/>
        <pc:sldMkLst>
          <pc:docMk/>
          <pc:sldMk cId="0" sldId="264"/>
        </pc:sldMkLst>
        <pc:spChg chg="del">
          <ac:chgData name="Abdias roosivelt tupia dipaz" userId="b8d4750c49e3d963" providerId="LiveId" clId="{389CD380-0169-460E-9601-A0D8C1967926}" dt="2025-06-20T16:01:45.454" v="482" actId="21"/>
          <ac:spMkLst>
            <pc:docMk/>
            <pc:sldMk cId="0" sldId="264"/>
            <ac:spMk id="3" creationId="{00000000-0000-0000-0000-000000000000}"/>
          </ac:spMkLst>
        </pc:spChg>
        <pc:spChg chg="del mod">
          <ac:chgData name="Abdias roosivelt tupia dipaz" userId="b8d4750c49e3d963" providerId="LiveId" clId="{389CD380-0169-460E-9601-A0D8C1967926}" dt="2025-06-20T16:01:45.454" v="482" actId="21"/>
          <ac:spMkLst>
            <pc:docMk/>
            <pc:sldMk cId="0" sldId="264"/>
            <ac:spMk id="4" creationId="{00000000-0000-0000-0000-000000000000}"/>
          </ac:spMkLst>
        </pc:spChg>
        <pc:spChg chg="del">
          <ac:chgData name="Abdias roosivelt tupia dipaz" userId="b8d4750c49e3d963" providerId="LiveId" clId="{389CD380-0169-460E-9601-A0D8C1967926}" dt="2025-06-20T16:01:45.454" v="482" actId="21"/>
          <ac:spMkLst>
            <pc:docMk/>
            <pc:sldMk cId="0" sldId="264"/>
            <ac:spMk id="5" creationId="{00000000-0000-0000-0000-000000000000}"/>
          </ac:spMkLst>
        </pc:spChg>
        <pc:spChg chg="del">
          <ac:chgData name="Abdias roosivelt tupia dipaz" userId="b8d4750c49e3d963" providerId="LiveId" clId="{389CD380-0169-460E-9601-A0D8C1967926}" dt="2025-06-20T16:01:45.454" v="482" actId="21"/>
          <ac:spMkLst>
            <pc:docMk/>
            <pc:sldMk cId="0" sldId="264"/>
            <ac:spMk id="6" creationId="{00000000-0000-0000-0000-000000000000}"/>
          </ac:spMkLst>
        </pc:spChg>
        <pc:spChg chg="del mod">
          <ac:chgData name="Abdias roosivelt tupia dipaz" userId="b8d4750c49e3d963" providerId="LiveId" clId="{389CD380-0169-460E-9601-A0D8C1967926}" dt="2025-06-20T16:01:45.454" v="482" actId="21"/>
          <ac:spMkLst>
            <pc:docMk/>
            <pc:sldMk cId="0" sldId="264"/>
            <ac:spMk id="7" creationId="{00000000-0000-0000-0000-000000000000}"/>
          </ac:spMkLst>
        </pc:spChg>
        <pc:spChg chg="del">
          <ac:chgData name="Abdias roosivelt tupia dipaz" userId="b8d4750c49e3d963" providerId="LiveId" clId="{389CD380-0169-460E-9601-A0D8C1967926}" dt="2025-06-20T16:01:45.454" v="482" actId="21"/>
          <ac:spMkLst>
            <pc:docMk/>
            <pc:sldMk cId="0" sldId="264"/>
            <ac:spMk id="8" creationId="{00000000-0000-0000-0000-000000000000}"/>
          </ac:spMkLst>
        </pc:spChg>
        <pc:spChg chg="del">
          <ac:chgData name="Abdias roosivelt tupia dipaz" userId="b8d4750c49e3d963" providerId="LiveId" clId="{389CD380-0169-460E-9601-A0D8C1967926}" dt="2025-06-20T16:01:45.454" v="482" actId="21"/>
          <ac:spMkLst>
            <pc:docMk/>
            <pc:sldMk cId="0" sldId="264"/>
            <ac:spMk id="9" creationId="{00000000-0000-0000-0000-000000000000}"/>
          </ac:spMkLst>
        </pc:spChg>
        <pc:spChg chg="del mod">
          <ac:chgData name="Abdias roosivelt tupia dipaz" userId="b8d4750c49e3d963" providerId="LiveId" clId="{389CD380-0169-460E-9601-A0D8C1967926}" dt="2025-06-20T16:01:45.454" v="482" actId="21"/>
          <ac:spMkLst>
            <pc:docMk/>
            <pc:sldMk cId="0" sldId="264"/>
            <ac:spMk id="10" creationId="{00000000-0000-0000-0000-000000000000}"/>
          </ac:spMkLst>
        </pc:spChg>
        <pc:spChg chg="del">
          <ac:chgData name="Abdias roosivelt tupia dipaz" userId="b8d4750c49e3d963" providerId="LiveId" clId="{389CD380-0169-460E-9601-A0D8C1967926}" dt="2025-06-20T16:01:45.454" v="482" actId="21"/>
          <ac:spMkLst>
            <pc:docMk/>
            <pc:sldMk cId="0" sldId="264"/>
            <ac:spMk id="11" creationId="{00000000-0000-0000-0000-000000000000}"/>
          </ac:spMkLst>
        </pc:spChg>
        <pc:spChg chg="del">
          <ac:chgData name="Abdias roosivelt tupia dipaz" userId="b8d4750c49e3d963" providerId="LiveId" clId="{389CD380-0169-460E-9601-A0D8C1967926}" dt="2025-06-20T16:01:45.454" v="482" actId="21"/>
          <ac:spMkLst>
            <pc:docMk/>
            <pc:sldMk cId="0" sldId="264"/>
            <ac:spMk id="12" creationId="{00000000-0000-0000-0000-000000000000}"/>
          </ac:spMkLst>
        </pc:spChg>
        <pc:spChg chg="del mod">
          <ac:chgData name="Abdias roosivelt tupia dipaz" userId="b8d4750c49e3d963" providerId="LiveId" clId="{389CD380-0169-460E-9601-A0D8C1967926}" dt="2025-06-20T16:01:45.454" v="482" actId="21"/>
          <ac:spMkLst>
            <pc:docMk/>
            <pc:sldMk cId="0" sldId="264"/>
            <ac:spMk id="13" creationId="{00000000-0000-0000-0000-000000000000}"/>
          </ac:spMkLst>
        </pc:spChg>
        <pc:spChg chg="del">
          <ac:chgData name="Abdias roosivelt tupia dipaz" userId="b8d4750c49e3d963" providerId="LiveId" clId="{389CD380-0169-460E-9601-A0D8C1967926}" dt="2025-06-20T16:01:45.454" v="482" actId="21"/>
          <ac:spMkLst>
            <pc:docMk/>
            <pc:sldMk cId="0" sldId="264"/>
            <ac:spMk id="14" creationId="{00000000-0000-0000-0000-000000000000}"/>
          </ac:spMkLst>
        </pc:spChg>
        <pc:spChg chg="del">
          <ac:chgData name="Abdias roosivelt tupia dipaz" userId="b8d4750c49e3d963" providerId="LiveId" clId="{389CD380-0169-460E-9601-A0D8C1967926}" dt="2025-06-20T16:01:45.454" v="482" actId="21"/>
          <ac:spMkLst>
            <pc:docMk/>
            <pc:sldMk cId="0" sldId="264"/>
            <ac:spMk id="15" creationId="{00000000-0000-0000-0000-000000000000}"/>
          </ac:spMkLst>
        </pc:spChg>
        <pc:spChg chg="add mod">
          <ac:chgData name="Abdias roosivelt tupia dipaz" userId="b8d4750c49e3d963" providerId="LiveId" clId="{389CD380-0169-460E-9601-A0D8C1967926}" dt="2025-06-20T16:02:01.127" v="486" actId="1076"/>
          <ac:spMkLst>
            <pc:docMk/>
            <pc:sldMk cId="0" sldId="264"/>
            <ac:spMk id="19" creationId="{77E7189D-3B11-49ED-816D-1F94F56BEE85}"/>
          </ac:spMkLst>
        </pc:spChg>
        <pc:spChg chg="add mod">
          <ac:chgData name="Abdias roosivelt tupia dipaz" userId="b8d4750c49e3d963" providerId="LiveId" clId="{389CD380-0169-460E-9601-A0D8C1967926}" dt="2025-06-20T16:02:17.312" v="489" actId="1076"/>
          <ac:spMkLst>
            <pc:docMk/>
            <pc:sldMk cId="0" sldId="264"/>
            <ac:spMk id="20" creationId="{905D6541-D12E-4C3A-8CA3-21D53DF70D1A}"/>
          </ac:spMkLst>
        </pc:spChg>
        <pc:spChg chg="add mod">
          <ac:chgData name="Abdias roosivelt tupia dipaz" userId="b8d4750c49e3d963" providerId="LiveId" clId="{389CD380-0169-460E-9601-A0D8C1967926}" dt="2025-06-20T16:02:17.312" v="489" actId="1076"/>
          <ac:spMkLst>
            <pc:docMk/>
            <pc:sldMk cId="0" sldId="264"/>
            <ac:spMk id="21" creationId="{D84FE1D7-9534-4AA2-9ADD-9BDACE9B737D}"/>
          </ac:spMkLst>
        </pc:spChg>
        <pc:spChg chg="add mod">
          <ac:chgData name="Abdias roosivelt tupia dipaz" userId="b8d4750c49e3d963" providerId="LiveId" clId="{389CD380-0169-460E-9601-A0D8C1967926}" dt="2025-06-20T16:02:17.312" v="489" actId="1076"/>
          <ac:spMkLst>
            <pc:docMk/>
            <pc:sldMk cId="0" sldId="264"/>
            <ac:spMk id="22" creationId="{08331C34-A99B-423B-9E05-19E9AC432E9C}"/>
          </ac:spMkLst>
        </pc:spChg>
        <pc:spChg chg="add mod">
          <ac:chgData name="Abdias roosivelt tupia dipaz" userId="b8d4750c49e3d963" providerId="LiveId" clId="{389CD380-0169-460E-9601-A0D8C1967926}" dt="2025-06-20T16:02:17.312" v="489" actId="1076"/>
          <ac:spMkLst>
            <pc:docMk/>
            <pc:sldMk cId="0" sldId="264"/>
            <ac:spMk id="23" creationId="{E803A168-8338-47EA-AA08-E3987804EF71}"/>
          </ac:spMkLst>
        </pc:spChg>
        <pc:spChg chg="add mod">
          <ac:chgData name="Abdias roosivelt tupia dipaz" userId="b8d4750c49e3d963" providerId="LiveId" clId="{389CD380-0169-460E-9601-A0D8C1967926}" dt="2025-06-20T16:02:17.312" v="489" actId="1076"/>
          <ac:spMkLst>
            <pc:docMk/>
            <pc:sldMk cId="0" sldId="264"/>
            <ac:spMk id="24" creationId="{5B65BC78-EE0F-49C7-9491-500D3CFC7540}"/>
          </ac:spMkLst>
        </pc:spChg>
        <pc:spChg chg="add mod">
          <ac:chgData name="Abdias roosivelt tupia dipaz" userId="b8d4750c49e3d963" providerId="LiveId" clId="{389CD380-0169-460E-9601-A0D8C1967926}" dt="2025-06-20T16:02:17.312" v="489" actId="1076"/>
          <ac:spMkLst>
            <pc:docMk/>
            <pc:sldMk cId="0" sldId="264"/>
            <ac:spMk id="25" creationId="{592B551E-AF06-4BAF-BF67-50DEAD1ABA21}"/>
          </ac:spMkLst>
        </pc:spChg>
        <pc:spChg chg="add mod">
          <ac:chgData name="Abdias roosivelt tupia dipaz" userId="b8d4750c49e3d963" providerId="LiveId" clId="{389CD380-0169-460E-9601-A0D8C1967926}" dt="2025-06-20T16:02:17.312" v="489" actId="1076"/>
          <ac:spMkLst>
            <pc:docMk/>
            <pc:sldMk cId="0" sldId="264"/>
            <ac:spMk id="26" creationId="{802CF00F-2405-4310-B83C-0654C7308105}"/>
          </ac:spMkLst>
        </pc:spChg>
        <pc:spChg chg="add mod">
          <ac:chgData name="Abdias roosivelt tupia dipaz" userId="b8d4750c49e3d963" providerId="LiveId" clId="{389CD380-0169-460E-9601-A0D8C1967926}" dt="2025-06-20T16:02:17.312" v="489" actId="1076"/>
          <ac:spMkLst>
            <pc:docMk/>
            <pc:sldMk cId="0" sldId="264"/>
            <ac:spMk id="27" creationId="{CE2D09C4-1123-46C9-A7FB-AEAD47D66CB8}"/>
          </ac:spMkLst>
        </pc:spChg>
        <pc:spChg chg="add mod">
          <ac:chgData name="Abdias roosivelt tupia dipaz" userId="b8d4750c49e3d963" providerId="LiveId" clId="{389CD380-0169-460E-9601-A0D8C1967926}" dt="2025-06-20T16:02:17.312" v="489" actId="1076"/>
          <ac:spMkLst>
            <pc:docMk/>
            <pc:sldMk cId="0" sldId="264"/>
            <ac:spMk id="28" creationId="{9D3EF627-365F-4C67-8589-CF6A60F09FA7}"/>
          </ac:spMkLst>
        </pc:spChg>
        <pc:spChg chg="add mod">
          <ac:chgData name="Abdias roosivelt tupia dipaz" userId="b8d4750c49e3d963" providerId="LiveId" clId="{389CD380-0169-460E-9601-A0D8C1967926}" dt="2025-06-20T16:02:17.312" v="489" actId="1076"/>
          <ac:spMkLst>
            <pc:docMk/>
            <pc:sldMk cId="0" sldId="264"/>
            <ac:spMk id="29" creationId="{C5827BF4-13BE-4895-82FF-BAC1DD04ADAB}"/>
          </ac:spMkLst>
        </pc:spChg>
        <pc:spChg chg="add mod">
          <ac:chgData name="Abdias roosivelt tupia dipaz" userId="b8d4750c49e3d963" providerId="LiveId" clId="{389CD380-0169-460E-9601-A0D8C1967926}" dt="2025-06-20T16:02:17.312" v="489" actId="1076"/>
          <ac:spMkLst>
            <pc:docMk/>
            <pc:sldMk cId="0" sldId="264"/>
            <ac:spMk id="30" creationId="{C6CE921A-7893-42F6-BC06-DF7870154413}"/>
          </ac:spMkLst>
        </pc:spChg>
        <pc:spChg chg="add mod">
          <ac:chgData name="Abdias roosivelt tupia dipaz" userId="b8d4750c49e3d963" providerId="LiveId" clId="{389CD380-0169-460E-9601-A0D8C1967926}" dt="2025-06-20T16:02:17.312" v="489" actId="1076"/>
          <ac:spMkLst>
            <pc:docMk/>
            <pc:sldMk cId="0" sldId="264"/>
            <ac:spMk id="31" creationId="{B973FD57-01D7-4DD0-ACAF-951FF30F6BC9}"/>
          </ac:spMkLst>
        </pc:spChg>
        <pc:picChg chg="del mod">
          <ac:chgData name="Abdias roosivelt tupia dipaz" userId="b8d4750c49e3d963" providerId="LiveId" clId="{389CD380-0169-460E-9601-A0D8C1967926}" dt="2025-06-20T16:00:50.694" v="470" actId="21"/>
          <ac:picMkLst>
            <pc:docMk/>
            <pc:sldMk cId="0" sldId="264"/>
            <ac:picMk id="2" creationId="{00000000-0000-0000-0000-000000000000}"/>
          </ac:picMkLst>
        </pc:picChg>
        <pc:picChg chg="add mod">
          <ac:chgData name="Abdias roosivelt tupia dipaz" userId="b8d4750c49e3d963" providerId="LiveId" clId="{389CD380-0169-460E-9601-A0D8C1967926}" dt="2025-06-20T16:02:32.228" v="493" actId="14100"/>
          <ac:picMkLst>
            <pc:docMk/>
            <pc:sldMk cId="0" sldId="264"/>
            <ac:picMk id="17" creationId="{37769CAC-864A-473D-8D8B-0DF8329F8EEC}"/>
          </ac:picMkLst>
        </pc:picChg>
        <pc:picChg chg="add del mod">
          <ac:chgData name="Abdias roosivelt tupia dipaz" userId="b8d4750c49e3d963" providerId="LiveId" clId="{389CD380-0169-460E-9601-A0D8C1967926}" dt="2025-06-20T16:01:45.454" v="482" actId="21"/>
          <ac:picMkLst>
            <pc:docMk/>
            <pc:sldMk cId="0" sldId="264"/>
            <ac:picMk id="18" creationId="{A076BBF9-321A-4A3A-B5FC-DC3E9EB2477B}"/>
          </ac:picMkLst>
        </pc:picChg>
        <pc:picChg chg="add mod">
          <ac:chgData name="Abdias roosivelt tupia dipaz" userId="b8d4750c49e3d963" providerId="LiveId" clId="{389CD380-0169-460E-9601-A0D8C1967926}" dt="2025-06-20T16:02:36.057" v="494" actId="1076"/>
          <ac:picMkLst>
            <pc:docMk/>
            <pc:sldMk cId="0" sldId="264"/>
            <ac:picMk id="32" creationId="{0C690A9D-ED14-47B5-AC49-9193AFB0D004}"/>
          </ac:picMkLst>
        </pc:picChg>
      </pc:sldChg>
      <pc:sldChg chg="addSp delSp modSp">
        <pc:chgData name="Abdias roosivelt tupia dipaz" userId="b8d4750c49e3d963" providerId="LiveId" clId="{389CD380-0169-460E-9601-A0D8C1967926}" dt="2025-06-20T16:11:25.933" v="542" actId="1076"/>
        <pc:sldMkLst>
          <pc:docMk/>
          <pc:sldMk cId="0" sldId="265"/>
        </pc:sldMkLst>
        <pc:spChg chg="mod">
          <ac:chgData name="Abdias roosivelt tupia dipaz" userId="b8d4750c49e3d963" providerId="LiveId" clId="{389CD380-0169-460E-9601-A0D8C1967926}" dt="2025-06-20T16:08:12.621" v="511"/>
          <ac:spMkLst>
            <pc:docMk/>
            <pc:sldMk cId="0" sldId="265"/>
            <ac:spMk id="7" creationId="{00000000-0000-0000-0000-000000000000}"/>
          </ac:spMkLst>
        </pc:spChg>
        <pc:spChg chg="add del mod">
          <ac:chgData name="Abdias roosivelt tupia dipaz" userId="b8d4750c49e3d963" providerId="LiveId" clId="{389CD380-0169-460E-9601-A0D8C1967926}" dt="2025-06-20T16:04:29.325" v="498"/>
          <ac:spMkLst>
            <pc:docMk/>
            <pc:sldMk cId="0" sldId="265"/>
            <ac:spMk id="8" creationId="{569CBBB3-8EFB-4152-962A-457684D5172C}"/>
          </ac:spMkLst>
        </pc:spChg>
        <pc:spChg chg="add del mod">
          <ac:chgData name="Abdias roosivelt tupia dipaz" userId="b8d4750c49e3d963" providerId="LiveId" clId="{389CD380-0169-460E-9601-A0D8C1967926}" dt="2025-06-20T16:04:40.986" v="501" actId="478"/>
          <ac:spMkLst>
            <pc:docMk/>
            <pc:sldMk cId="0" sldId="265"/>
            <ac:spMk id="9" creationId="{3CBDE6B4-3D6B-4AF4-B1D6-A18646FD6955}"/>
          </ac:spMkLst>
        </pc:spChg>
        <pc:spChg chg="mod">
          <ac:chgData name="Abdias roosivelt tupia dipaz" userId="b8d4750c49e3d963" providerId="LiveId" clId="{389CD380-0169-460E-9601-A0D8C1967926}" dt="2025-06-20T16:10:47.174" v="528"/>
          <ac:spMkLst>
            <pc:docMk/>
            <pc:sldMk cId="0" sldId="265"/>
            <ac:spMk id="18" creationId="{EDF92279-5F68-4E34-8E81-CD50ECA383F4}"/>
          </ac:spMkLst>
        </pc:spChg>
        <pc:picChg chg="add del mod">
          <ac:chgData name="Abdias roosivelt tupia dipaz" userId="b8d4750c49e3d963" providerId="LiveId" clId="{389CD380-0169-460E-9601-A0D8C1967926}" dt="2025-06-20T16:04:10.007" v="496" actId="21"/>
          <ac:picMkLst>
            <pc:docMk/>
            <pc:sldMk cId="0" sldId="265"/>
            <ac:picMk id="1026" creationId="{9E5E51AF-2254-49F4-93AC-537EB7DF5C05}"/>
          </ac:picMkLst>
        </pc:picChg>
        <pc:picChg chg="add del mod">
          <ac:chgData name="Abdias roosivelt tupia dipaz" userId="b8d4750c49e3d963" providerId="LiveId" clId="{389CD380-0169-460E-9601-A0D8C1967926}" dt="2025-06-20T16:06:01.898" v="503"/>
          <ac:picMkLst>
            <pc:docMk/>
            <pc:sldMk cId="0" sldId="265"/>
            <ac:picMk id="1032" creationId="{70038845-FD12-49D5-8AF3-3A85DEC6D139}"/>
          </ac:picMkLst>
        </pc:picChg>
        <pc:picChg chg="add mod">
          <ac:chgData name="Abdias roosivelt tupia dipaz" userId="b8d4750c49e3d963" providerId="LiveId" clId="{389CD380-0169-460E-9601-A0D8C1967926}" dt="2025-06-20T16:11:24.154" v="541" actId="1076"/>
          <ac:picMkLst>
            <pc:docMk/>
            <pc:sldMk cId="0" sldId="265"/>
            <ac:picMk id="1034" creationId="{4ABB5BAB-AE17-4EEA-86F3-6CDB30BD036C}"/>
          </ac:picMkLst>
        </pc:picChg>
        <pc:picChg chg="add mod">
          <ac:chgData name="Abdias roosivelt tupia dipaz" userId="b8d4750c49e3d963" providerId="LiveId" clId="{389CD380-0169-460E-9601-A0D8C1967926}" dt="2025-06-20T16:11:16.511" v="538" actId="1076"/>
          <ac:picMkLst>
            <pc:docMk/>
            <pc:sldMk cId="0" sldId="265"/>
            <ac:picMk id="1036" creationId="{36CF627A-15E0-459D-903D-4B1EBC127148}"/>
          </ac:picMkLst>
        </pc:picChg>
        <pc:picChg chg="add del mod">
          <ac:chgData name="Abdias roosivelt tupia dipaz" userId="b8d4750c49e3d963" providerId="LiveId" clId="{389CD380-0169-460E-9601-A0D8C1967926}" dt="2025-06-20T16:09:38.799" v="526" actId="478"/>
          <ac:picMkLst>
            <pc:docMk/>
            <pc:sldMk cId="0" sldId="265"/>
            <ac:picMk id="1038" creationId="{8E0EF5CB-89E4-41A5-8A56-BEC0C59CA41E}"/>
          </ac:picMkLst>
        </pc:picChg>
        <pc:picChg chg="add del mod">
          <ac:chgData name="Abdias roosivelt tupia dipaz" userId="b8d4750c49e3d963" providerId="LiveId" clId="{389CD380-0169-460E-9601-A0D8C1967926}" dt="2025-06-20T16:10:49.286" v="529" actId="478"/>
          <ac:picMkLst>
            <pc:docMk/>
            <pc:sldMk cId="0" sldId="265"/>
            <ac:picMk id="1040" creationId="{5A243285-CDCE-4BE8-A61C-83DA489F1E76}"/>
          </ac:picMkLst>
        </pc:picChg>
        <pc:picChg chg="add mod">
          <ac:chgData name="Abdias roosivelt tupia dipaz" userId="b8d4750c49e3d963" providerId="LiveId" clId="{389CD380-0169-460E-9601-A0D8C1967926}" dt="2025-06-20T16:11:25.933" v="542" actId="1076"/>
          <ac:picMkLst>
            <pc:docMk/>
            <pc:sldMk cId="0" sldId="265"/>
            <ac:picMk id="1042" creationId="{0C8C8322-7412-4ABC-8DD2-65F3291897AB}"/>
          </ac:picMkLst>
        </pc:picChg>
      </pc:sldChg>
      <pc:sldChg chg="addSp delSp modSp mod">
        <pc:chgData name="Abdias roosivelt tupia dipaz" userId="b8d4750c49e3d963" providerId="LiveId" clId="{389CD380-0169-460E-9601-A0D8C1967926}" dt="2025-06-20T15:10:13.028" v="339" actId="20577"/>
        <pc:sldMkLst>
          <pc:docMk/>
          <pc:sldMk cId="1659784393" sldId="266"/>
        </pc:sldMkLst>
        <pc:spChg chg="add mod">
          <ac:chgData name="Abdias roosivelt tupia dipaz" userId="b8d4750c49e3d963" providerId="LiveId" clId="{389CD380-0169-460E-9601-A0D8C1967926}" dt="2025-06-20T15:10:13.028" v="339" actId="20577"/>
          <ac:spMkLst>
            <pc:docMk/>
            <pc:sldMk cId="1659784393" sldId="266"/>
            <ac:spMk id="6" creationId="{AFA9FFC4-AF37-4EEE-8B6E-E7DA3114E2F4}"/>
          </ac:spMkLst>
        </pc:spChg>
        <pc:picChg chg="add del mod">
          <ac:chgData name="Abdias roosivelt tupia dipaz" userId="b8d4750c49e3d963" providerId="LiveId" clId="{389CD380-0169-460E-9601-A0D8C1967926}" dt="2025-06-20T15:00:01.019" v="94" actId="478"/>
          <ac:picMkLst>
            <pc:docMk/>
            <pc:sldMk cId="1659784393" sldId="266"/>
            <ac:picMk id="3" creationId="{AB04646B-63CA-48D8-833C-CFFFC43C99C2}"/>
          </ac:picMkLst>
        </pc:picChg>
        <pc:picChg chg="add mod">
          <ac:chgData name="Abdias roosivelt tupia dipaz" userId="b8d4750c49e3d963" providerId="LiveId" clId="{389CD380-0169-460E-9601-A0D8C1967926}" dt="2025-06-20T15:06:41.115" v="265" actId="14100"/>
          <ac:picMkLst>
            <pc:docMk/>
            <pc:sldMk cId="1659784393" sldId="266"/>
            <ac:picMk id="5" creationId="{F9469937-6724-4DA0-BFD8-1DD6E47E9359}"/>
          </ac:picMkLst>
        </pc:picChg>
      </pc:sldChg>
      <pc:sldChg chg="addSp delSp modSp new add del mod ord modClrScheme chgLayout">
        <pc:chgData name="Abdias roosivelt tupia dipaz" userId="b8d4750c49e3d963" providerId="LiveId" clId="{389CD380-0169-460E-9601-A0D8C1967926}" dt="2025-06-20T17:09:34.100" v="969" actId="3062"/>
        <pc:sldMkLst>
          <pc:docMk/>
          <pc:sldMk cId="4126693014" sldId="267"/>
        </pc:sldMkLst>
        <pc:spChg chg="add mod">
          <ac:chgData name="Abdias roosivelt tupia dipaz" userId="b8d4750c49e3d963" providerId="LiveId" clId="{389CD380-0169-460E-9601-A0D8C1967926}" dt="2025-06-20T17:00:39.417" v="956" actId="1076"/>
          <ac:spMkLst>
            <pc:docMk/>
            <pc:sldMk cId="4126693014" sldId="267"/>
            <ac:spMk id="2" creationId="{D56682CB-FCB0-40B8-A46A-5B78CD1D8437}"/>
          </ac:spMkLst>
        </pc:spChg>
        <pc:spChg chg="add del mod">
          <ac:chgData name="Abdias roosivelt tupia dipaz" userId="b8d4750c49e3d963" providerId="LiveId" clId="{389CD380-0169-460E-9601-A0D8C1967926}" dt="2025-06-20T16:59:21.359" v="947" actId="478"/>
          <ac:spMkLst>
            <pc:docMk/>
            <pc:sldMk cId="4126693014" sldId="267"/>
            <ac:spMk id="10" creationId="{CDCD2FEF-B21F-4D38-A954-D9F8DA68D341}"/>
          </ac:spMkLst>
        </pc:spChg>
        <pc:spChg chg="add del mod">
          <ac:chgData name="Abdias roosivelt tupia dipaz" userId="b8d4750c49e3d963" providerId="LiveId" clId="{389CD380-0169-460E-9601-A0D8C1967926}" dt="2025-06-20T16:32:32.197" v="623" actId="11529"/>
          <ac:spMkLst>
            <pc:docMk/>
            <pc:sldMk cId="4126693014" sldId="267"/>
            <ac:spMk id="11" creationId="{AF245C3D-6185-4A22-BDF9-B93CF3F9AD38}"/>
          </ac:spMkLst>
        </pc:spChg>
        <pc:spChg chg="add del mod">
          <ac:chgData name="Abdias roosivelt tupia dipaz" userId="b8d4750c49e3d963" providerId="LiveId" clId="{389CD380-0169-460E-9601-A0D8C1967926}" dt="2025-06-20T17:01:05.509" v="960" actId="478"/>
          <ac:spMkLst>
            <pc:docMk/>
            <pc:sldMk cId="4126693014" sldId="267"/>
            <ac:spMk id="12" creationId="{B11BE23B-EA09-49BE-AE25-90B8B710F988}"/>
          </ac:spMkLst>
        </pc:spChg>
        <pc:spChg chg="add del mod">
          <ac:chgData name="Abdias roosivelt tupia dipaz" userId="b8d4750c49e3d963" providerId="LiveId" clId="{389CD380-0169-460E-9601-A0D8C1967926}" dt="2025-06-20T16:34:25.671" v="647" actId="478"/>
          <ac:spMkLst>
            <pc:docMk/>
            <pc:sldMk cId="4126693014" sldId="267"/>
            <ac:spMk id="24" creationId="{B76D1ABB-7418-4460-AA45-601048CE33F0}"/>
          </ac:spMkLst>
        </pc:spChg>
        <pc:spChg chg="add mod">
          <ac:chgData name="Abdias roosivelt tupia dipaz" userId="b8d4750c49e3d963" providerId="LiveId" clId="{389CD380-0169-460E-9601-A0D8C1967926}" dt="2025-06-20T17:09:34.100" v="969" actId="3062"/>
          <ac:spMkLst>
            <pc:docMk/>
            <pc:sldMk cId="4126693014" sldId="267"/>
            <ac:spMk id="25" creationId="{75C71A05-557F-488A-A111-7AF6ED939E19}"/>
          </ac:spMkLst>
        </pc:spChg>
        <pc:spChg chg="add del">
          <ac:chgData name="Abdias roosivelt tupia dipaz" userId="b8d4750c49e3d963" providerId="LiveId" clId="{389CD380-0169-460E-9601-A0D8C1967926}" dt="2025-06-20T16:40:29.363" v="726" actId="22"/>
          <ac:spMkLst>
            <pc:docMk/>
            <pc:sldMk cId="4126693014" sldId="267"/>
            <ac:spMk id="27" creationId="{85C4DC7D-DC22-4B0F-8B9B-CB8D05A48EC0}"/>
          </ac:spMkLst>
        </pc:spChg>
        <pc:spChg chg="add del">
          <ac:chgData name="Abdias roosivelt tupia dipaz" userId="b8d4750c49e3d963" providerId="LiveId" clId="{389CD380-0169-460E-9601-A0D8C1967926}" dt="2025-06-20T16:56:18.134" v="882"/>
          <ac:spMkLst>
            <pc:docMk/>
            <pc:sldMk cId="4126693014" sldId="267"/>
            <ac:spMk id="34" creationId="{AF1C1C08-B6AE-4127-9C68-4EAB0C759BA7}"/>
          </ac:spMkLst>
        </pc:spChg>
        <pc:spChg chg="add del mod ord">
          <ac:chgData name="Abdias roosivelt tupia dipaz" userId="b8d4750c49e3d963" providerId="LiveId" clId="{389CD380-0169-460E-9601-A0D8C1967926}" dt="2025-06-20T17:00:34.141" v="955" actId="700"/>
          <ac:spMkLst>
            <pc:docMk/>
            <pc:sldMk cId="4126693014" sldId="267"/>
            <ac:spMk id="37" creationId="{8651E892-3105-47D7-9108-6AAD488175EE}"/>
          </ac:spMkLst>
        </pc:spChg>
        <pc:spChg chg="add del mod ord">
          <ac:chgData name="Abdias roosivelt tupia dipaz" userId="b8d4750c49e3d963" providerId="LiveId" clId="{389CD380-0169-460E-9601-A0D8C1967926}" dt="2025-06-20T17:00:34.141" v="955" actId="700"/>
          <ac:spMkLst>
            <pc:docMk/>
            <pc:sldMk cId="4126693014" sldId="267"/>
            <ac:spMk id="38" creationId="{1B7F6CF6-FDEB-403D-BA4B-413447DA8FE6}"/>
          </ac:spMkLst>
        </pc:spChg>
        <pc:spChg chg="add del mod ord">
          <ac:chgData name="Abdias roosivelt tupia dipaz" userId="b8d4750c49e3d963" providerId="LiveId" clId="{389CD380-0169-460E-9601-A0D8C1967926}" dt="2025-06-20T17:00:34.141" v="955" actId="700"/>
          <ac:spMkLst>
            <pc:docMk/>
            <pc:sldMk cId="4126693014" sldId="267"/>
            <ac:spMk id="39" creationId="{5D8887A5-C152-4A8F-9F4C-8942B6C6C21B}"/>
          </ac:spMkLst>
        </pc:spChg>
        <pc:spChg chg="add del mod ord">
          <ac:chgData name="Abdias roosivelt tupia dipaz" userId="b8d4750c49e3d963" providerId="LiveId" clId="{389CD380-0169-460E-9601-A0D8C1967926}" dt="2025-06-20T17:00:34.141" v="955" actId="700"/>
          <ac:spMkLst>
            <pc:docMk/>
            <pc:sldMk cId="4126693014" sldId="267"/>
            <ac:spMk id="40" creationId="{E23E63BA-DDC3-44C3-B183-3A9F98C58AE1}"/>
          </ac:spMkLst>
        </pc:spChg>
        <pc:spChg chg="add del mod ord">
          <ac:chgData name="Abdias roosivelt tupia dipaz" userId="b8d4750c49e3d963" providerId="LiveId" clId="{389CD380-0169-460E-9601-A0D8C1967926}" dt="2025-06-20T17:00:34.141" v="955" actId="700"/>
          <ac:spMkLst>
            <pc:docMk/>
            <pc:sldMk cId="4126693014" sldId="267"/>
            <ac:spMk id="41" creationId="{513E2EDA-5A6E-4A9D-A1BE-09D498376898}"/>
          </ac:spMkLst>
        </pc:spChg>
        <pc:grpChg chg="add mod">
          <ac:chgData name="Abdias roosivelt tupia dipaz" userId="b8d4750c49e3d963" providerId="LiveId" clId="{389CD380-0169-460E-9601-A0D8C1967926}" dt="2025-06-20T17:00:51.899" v="959" actId="1076"/>
          <ac:grpSpMkLst>
            <pc:docMk/>
            <pc:sldMk cId="4126693014" sldId="267"/>
            <ac:grpSpMk id="9" creationId="{F163D75B-6829-4AFE-915E-51A333B1E46D}"/>
          </ac:grpSpMkLst>
        </pc:grpChg>
        <pc:picChg chg="add mod modCrop">
          <ac:chgData name="Abdias roosivelt tupia dipaz" userId="b8d4750c49e3d963" providerId="LiveId" clId="{389CD380-0169-460E-9601-A0D8C1967926}" dt="2025-06-20T16:29:25.882" v="587" actId="164"/>
          <ac:picMkLst>
            <pc:docMk/>
            <pc:sldMk cId="4126693014" sldId="267"/>
            <ac:picMk id="4" creationId="{47E245CB-4C56-4955-A4EA-636F02E2CDA8}"/>
          </ac:picMkLst>
        </pc:picChg>
        <pc:picChg chg="add del mod">
          <ac:chgData name="Abdias roosivelt tupia dipaz" userId="b8d4750c49e3d963" providerId="LiveId" clId="{389CD380-0169-460E-9601-A0D8C1967926}" dt="2025-06-20T16:28:13.169" v="580" actId="478"/>
          <ac:picMkLst>
            <pc:docMk/>
            <pc:sldMk cId="4126693014" sldId="267"/>
            <ac:picMk id="6" creationId="{DFEF8677-5C2A-42A5-A896-0091D9BF1BD7}"/>
          </ac:picMkLst>
        </pc:picChg>
        <pc:picChg chg="add mod modCrop">
          <ac:chgData name="Abdias roosivelt tupia dipaz" userId="b8d4750c49e3d963" providerId="LiveId" clId="{389CD380-0169-460E-9601-A0D8C1967926}" dt="2025-06-20T16:29:25.882" v="587" actId="164"/>
          <ac:picMkLst>
            <pc:docMk/>
            <pc:sldMk cId="4126693014" sldId="267"/>
            <ac:picMk id="8" creationId="{6BF15FB9-4339-44F5-BD20-4BB58C2BC23F}"/>
          </ac:picMkLst>
        </pc:picChg>
        <pc:cxnChg chg="add del mod">
          <ac:chgData name="Abdias roosivelt tupia dipaz" userId="b8d4750c49e3d963" providerId="LiveId" clId="{389CD380-0169-460E-9601-A0D8C1967926}" dt="2025-06-20T16:59:08.722" v="941" actId="478"/>
          <ac:cxnSpMkLst>
            <pc:docMk/>
            <pc:sldMk cId="4126693014" sldId="267"/>
            <ac:cxnSpMk id="14" creationId="{D3676ACF-F630-4C1F-8099-2027FC6BEF62}"/>
          </ac:cxnSpMkLst>
        </pc:cxnChg>
        <pc:cxnChg chg="add del mod">
          <ac:chgData name="Abdias roosivelt tupia dipaz" userId="b8d4750c49e3d963" providerId="LiveId" clId="{389CD380-0169-460E-9601-A0D8C1967926}" dt="2025-06-20T16:59:09.665" v="942" actId="478"/>
          <ac:cxnSpMkLst>
            <pc:docMk/>
            <pc:sldMk cId="4126693014" sldId="267"/>
            <ac:cxnSpMk id="16" creationId="{F8B3D3E4-3354-47C5-A622-9B885F168169}"/>
          </ac:cxnSpMkLst>
        </pc:cxnChg>
        <pc:cxnChg chg="add del mod">
          <ac:chgData name="Abdias roosivelt tupia dipaz" userId="b8d4750c49e3d963" providerId="LiveId" clId="{389CD380-0169-460E-9601-A0D8C1967926}" dt="2025-06-20T16:59:11.390" v="943" actId="478"/>
          <ac:cxnSpMkLst>
            <pc:docMk/>
            <pc:sldMk cId="4126693014" sldId="267"/>
            <ac:cxnSpMk id="17" creationId="{2D172CC5-3831-4D00-B7BF-52334D28BED3}"/>
          </ac:cxnSpMkLst>
        </pc:cxnChg>
        <pc:cxnChg chg="add del mod">
          <ac:chgData name="Abdias roosivelt tupia dipaz" userId="b8d4750c49e3d963" providerId="LiveId" clId="{389CD380-0169-460E-9601-A0D8C1967926}" dt="2025-06-20T16:59:11.993" v="944" actId="478"/>
          <ac:cxnSpMkLst>
            <pc:docMk/>
            <pc:sldMk cId="4126693014" sldId="267"/>
            <ac:cxnSpMk id="18" creationId="{46B101CC-FB9C-4548-B13E-595F2D193D10}"/>
          </ac:cxnSpMkLst>
        </pc:cxnChg>
        <pc:cxnChg chg="add del mod">
          <ac:chgData name="Abdias roosivelt tupia dipaz" userId="b8d4750c49e3d963" providerId="LiveId" clId="{389CD380-0169-460E-9601-A0D8C1967926}" dt="2025-06-20T16:59:12.567" v="945" actId="478"/>
          <ac:cxnSpMkLst>
            <pc:docMk/>
            <pc:sldMk cId="4126693014" sldId="267"/>
            <ac:cxnSpMk id="19" creationId="{962ECECF-5DF3-4286-B2B1-18893A85ADBD}"/>
          </ac:cxnSpMkLst>
        </pc:cxnChg>
      </pc:sldChg>
      <pc:sldChg chg="addSp delSp modSp new mod">
        <pc:chgData name="Abdias roosivelt tupia dipaz" userId="b8d4750c49e3d963" providerId="LiveId" clId="{389CD380-0169-460E-9601-A0D8C1967926}" dt="2025-06-20T17:28:44.853" v="1223" actId="122"/>
        <pc:sldMkLst>
          <pc:docMk/>
          <pc:sldMk cId="46793449" sldId="268"/>
        </pc:sldMkLst>
        <pc:spChg chg="add del mod">
          <ac:chgData name="Abdias roosivelt tupia dipaz" userId="b8d4750c49e3d963" providerId="LiveId" clId="{389CD380-0169-460E-9601-A0D8C1967926}" dt="2025-06-20T17:26:45.233" v="1166" actId="478"/>
          <ac:spMkLst>
            <pc:docMk/>
            <pc:sldMk cId="46793449" sldId="268"/>
            <ac:spMk id="10" creationId="{65D0259B-B35F-493F-A7B7-89489339AA17}"/>
          </ac:spMkLst>
        </pc:spChg>
        <pc:spChg chg="add del mod">
          <ac:chgData name="Abdias roosivelt tupia dipaz" userId="b8d4750c49e3d963" providerId="LiveId" clId="{389CD380-0169-460E-9601-A0D8C1967926}" dt="2025-06-20T17:26:42.665" v="1164" actId="478"/>
          <ac:spMkLst>
            <pc:docMk/>
            <pc:sldMk cId="46793449" sldId="268"/>
            <ac:spMk id="11" creationId="{E25A1E77-E46A-4225-A994-F5734A65BFB2}"/>
          </ac:spMkLst>
        </pc:spChg>
        <pc:spChg chg="add del mod">
          <ac:chgData name="Abdias roosivelt tupia dipaz" userId="b8d4750c49e3d963" providerId="LiveId" clId="{389CD380-0169-460E-9601-A0D8C1967926}" dt="2025-06-20T17:26:47.724" v="1167" actId="478"/>
          <ac:spMkLst>
            <pc:docMk/>
            <pc:sldMk cId="46793449" sldId="268"/>
            <ac:spMk id="12" creationId="{0B53C09B-351E-426F-AC75-16400DC58B90}"/>
          </ac:spMkLst>
        </pc:spChg>
        <pc:spChg chg="add mod">
          <ac:chgData name="Abdias roosivelt tupia dipaz" userId="b8d4750c49e3d963" providerId="LiveId" clId="{389CD380-0169-460E-9601-A0D8C1967926}" dt="2025-06-20T17:28:44.853" v="1223" actId="122"/>
          <ac:spMkLst>
            <pc:docMk/>
            <pc:sldMk cId="46793449" sldId="268"/>
            <ac:spMk id="13" creationId="{6C00DEDF-F682-4608-94F7-F136D1181DB1}"/>
          </ac:spMkLst>
        </pc:spChg>
        <pc:spChg chg="add del">
          <ac:chgData name="Abdias roosivelt tupia dipaz" userId="b8d4750c49e3d963" providerId="LiveId" clId="{389CD380-0169-460E-9601-A0D8C1967926}" dt="2025-06-20T17:27:40.223" v="1195" actId="22"/>
          <ac:spMkLst>
            <pc:docMk/>
            <pc:sldMk cId="46793449" sldId="268"/>
            <ac:spMk id="17" creationId="{A9DFDB07-D194-45C2-9AD6-019FED823136}"/>
          </ac:spMkLst>
        </pc:spChg>
        <pc:picChg chg="add del mod modCrop">
          <ac:chgData name="Abdias roosivelt tupia dipaz" userId="b8d4750c49e3d963" providerId="LiveId" clId="{389CD380-0169-460E-9601-A0D8C1967926}" dt="2025-06-20T17:11:09.281" v="973" actId="478"/>
          <ac:picMkLst>
            <pc:docMk/>
            <pc:sldMk cId="46793449" sldId="268"/>
            <ac:picMk id="3" creationId="{859E5291-A8D9-48C7-86B3-FEB217984AFC}"/>
          </ac:picMkLst>
        </pc:picChg>
        <pc:picChg chg="add del mod modCrop">
          <ac:chgData name="Abdias roosivelt tupia dipaz" userId="b8d4750c49e3d963" providerId="LiveId" clId="{389CD380-0169-460E-9601-A0D8C1967926}" dt="2025-06-20T17:26:39.941" v="1161" actId="478"/>
          <ac:picMkLst>
            <pc:docMk/>
            <pc:sldMk cId="46793449" sldId="268"/>
            <ac:picMk id="5" creationId="{A73AA508-D0BB-4471-B779-8773BC7DCF3B}"/>
          </ac:picMkLst>
        </pc:picChg>
        <pc:picChg chg="add del mod">
          <ac:chgData name="Abdias roosivelt tupia dipaz" userId="b8d4750c49e3d963" providerId="LiveId" clId="{389CD380-0169-460E-9601-A0D8C1967926}" dt="2025-06-20T17:26:40.726" v="1162" actId="478"/>
          <ac:picMkLst>
            <pc:docMk/>
            <pc:sldMk cId="46793449" sldId="268"/>
            <ac:picMk id="7" creationId="{78B70F7F-8A37-4423-8543-10D60C3BB274}"/>
          </ac:picMkLst>
        </pc:picChg>
        <pc:picChg chg="add del mod">
          <ac:chgData name="Abdias roosivelt tupia dipaz" userId="b8d4750c49e3d963" providerId="LiveId" clId="{389CD380-0169-460E-9601-A0D8C1967926}" dt="2025-06-20T17:26:41.951" v="1163" actId="478"/>
          <ac:picMkLst>
            <pc:docMk/>
            <pc:sldMk cId="46793449" sldId="268"/>
            <ac:picMk id="9" creationId="{8D19D088-D6AE-44BF-8E8E-FA2F4D6A676B}"/>
          </ac:picMkLst>
        </pc:picChg>
        <pc:picChg chg="add del mod">
          <ac:chgData name="Abdias roosivelt tupia dipaz" userId="b8d4750c49e3d963" providerId="LiveId" clId="{389CD380-0169-460E-9601-A0D8C1967926}" dt="2025-06-20T17:27:56.140" v="1201" actId="21"/>
          <ac:picMkLst>
            <pc:docMk/>
            <pc:sldMk cId="46793449" sldId="268"/>
            <ac:picMk id="15" creationId="{76898427-FBFA-4B9E-BA73-DBD15A7B49B5}"/>
          </ac:picMkLst>
        </pc:picChg>
      </pc:sldChg>
      <pc:sldChg chg="addSp delSp modSp new mod">
        <pc:chgData name="Abdias roosivelt tupia dipaz" userId="b8d4750c49e3d963" providerId="LiveId" clId="{389CD380-0169-460E-9601-A0D8C1967926}" dt="2025-06-20T17:45:47.099" v="1464" actId="1076"/>
        <pc:sldMkLst>
          <pc:docMk/>
          <pc:sldMk cId="3748488425" sldId="269"/>
        </pc:sldMkLst>
        <pc:spChg chg="add del mod">
          <ac:chgData name="Abdias roosivelt tupia dipaz" userId="b8d4750c49e3d963" providerId="LiveId" clId="{389CD380-0169-460E-9601-A0D8C1967926}" dt="2025-06-20T17:20:25.808" v="1148" actId="11"/>
          <ac:spMkLst>
            <pc:docMk/>
            <pc:sldMk cId="3748488425" sldId="269"/>
            <ac:spMk id="2" creationId="{A33E39B5-8111-4E98-B0ED-9308F2971BDE}"/>
          </ac:spMkLst>
        </pc:spChg>
        <pc:spChg chg="add del">
          <ac:chgData name="Abdias roosivelt tupia dipaz" userId="b8d4750c49e3d963" providerId="LiveId" clId="{389CD380-0169-460E-9601-A0D8C1967926}" dt="2025-06-20T17:19:10.349" v="1132"/>
          <ac:spMkLst>
            <pc:docMk/>
            <pc:sldMk cId="3748488425" sldId="269"/>
            <ac:spMk id="3" creationId="{330A7FB6-9DF8-40D0-B581-F0F98575F91C}"/>
          </ac:spMkLst>
        </pc:spChg>
        <pc:spChg chg="add mod">
          <ac:chgData name="Abdias roosivelt tupia dipaz" userId="b8d4750c49e3d963" providerId="LiveId" clId="{389CD380-0169-460E-9601-A0D8C1967926}" dt="2025-06-20T17:21:22.228" v="1160" actId="1076"/>
          <ac:spMkLst>
            <pc:docMk/>
            <pc:sldMk cId="3748488425" sldId="269"/>
            <ac:spMk id="4" creationId="{45A520BA-10D7-4C7B-8185-41C200EEBE93}"/>
          </ac:spMkLst>
        </pc:spChg>
        <pc:spChg chg="add del">
          <ac:chgData name="Abdias roosivelt tupia dipaz" userId="b8d4750c49e3d963" providerId="LiveId" clId="{389CD380-0169-460E-9601-A0D8C1967926}" dt="2025-06-20T17:19:31.724" v="1136"/>
          <ac:spMkLst>
            <pc:docMk/>
            <pc:sldMk cId="3748488425" sldId="269"/>
            <ac:spMk id="5" creationId="{7926A5D1-EDD2-4B7D-B4C4-A63EDA368177}"/>
          </ac:spMkLst>
        </pc:spChg>
        <pc:spChg chg="add mod">
          <ac:chgData name="Abdias roosivelt tupia dipaz" userId="b8d4750c49e3d963" providerId="LiveId" clId="{389CD380-0169-460E-9601-A0D8C1967926}" dt="2025-06-20T17:45:47.099" v="1464" actId="1076"/>
          <ac:spMkLst>
            <pc:docMk/>
            <pc:sldMk cId="3748488425" sldId="269"/>
            <ac:spMk id="6" creationId="{560AF92B-AB1F-41FD-8A3D-95AE5F34E29C}"/>
          </ac:spMkLst>
        </pc:spChg>
      </pc:sldChg>
      <pc:sldChg chg="addSp modSp new mod">
        <pc:chgData name="Abdias roosivelt tupia dipaz" userId="b8d4750c49e3d963" providerId="LiveId" clId="{389CD380-0169-460E-9601-A0D8C1967926}" dt="2025-06-20T17:31:25.247" v="1332" actId="1076"/>
        <pc:sldMkLst>
          <pc:docMk/>
          <pc:sldMk cId="3281339880" sldId="270"/>
        </pc:sldMkLst>
        <pc:spChg chg="add mod">
          <ac:chgData name="Abdias roosivelt tupia dipaz" userId="b8d4750c49e3d963" providerId="LiveId" clId="{389CD380-0169-460E-9601-A0D8C1967926}" dt="2025-06-20T17:31:25.247" v="1332" actId="1076"/>
          <ac:spMkLst>
            <pc:docMk/>
            <pc:sldMk cId="3281339880" sldId="270"/>
            <ac:spMk id="3" creationId="{036931B9-5A3D-4CD3-923C-E316C9B8A1AB}"/>
          </ac:spMkLst>
        </pc:spChg>
        <pc:spChg chg="add mod">
          <ac:chgData name="Abdias roosivelt tupia dipaz" userId="b8d4750c49e3d963" providerId="LiveId" clId="{389CD380-0169-460E-9601-A0D8C1967926}" dt="2025-06-20T17:31:22.690" v="1331" actId="1076"/>
          <ac:spMkLst>
            <pc:docMk/>
            <pc:sldMk cId="3281339880" sldId="270"/>
            <ac:spMk id="4" creationId="{BFA8C510-5C7E-428B-B6AC-BCA17BD1D33B}"/>
          </ac:spMkLst>
        </pc:spChg>
        <pc:picChg chg="add mod modCrop">
          <ac:chgData name="Abdias roosivelt tupia dipaz" userId="b8d4750c49e3d963" providerId="LiveId" clId="{389CD380-0169-460E-9601-A0D8C1967926}" dt="2025-06-20T17:30:11.624" v="1279" actId="732"/>
          <ac:picMkLst>
            <pc:docMk/>
            <pc:sldMk cId="3281339880" sldId="270"/>
            <ac:picMk id="2" creationId="{AF5B335B-83D0-4BCF-84C4-2D7ACC17ABEE}"/>
          </ac:picMkLst>
        </pc:picChg>
      </pc:sldChg>
      <pc:sldChg chg="addSp delSp modSp add mod">
        <pc:chgData name="Abdias roosivelt tupia dipaz" userId="b8d4750c49e3d963" providerId="LiveId" clId="{389CD380-0169-460E-9601-A0D8C1967926}" dt="2025-06-20T17:48:50.130" v="1467" actId="1076"/>
        <pc:sldMkLst>
          <pc:docMk/>
          <pc:sldMk cId="312481751" sldId="271"/>
        </pc:sldMkLst>
        <pc:spChg chg="mod">
          <ac:chgData name="Abdias roosivelt tupia dipaz" userId="b8d4750c49e3d963" providerId="LiveId" clId="{389CD380-0169-460E-9601-A0D8C1967926}" dt="2025-06-20T17:33:02.097" v="1346" actId="1076"/>
          <ac:spMkLst>
            <pc:docMk/>
            <pc:sldMk cId="312481751" sldId="271"/>
            <ac:spMk id="3" creationId="{036931B9-5A3D-4CD3-923C-E316C9B8A1AB}"/>
          </ac:spMkLst>
        </pc:spChg>
        <pc:spChg chg="mod">
          <ac:chgData name="Abdias roosivelt tupia dipaz" userId="b8d4750c49e3d963" providerId="LiveId" clId="{389CD380-0169-460E-9601-A0D8C1967926}" dt="2025-06-20T17:33:26.427" v="1349" actId="1076"/>
          <ac:spMkLst>
            <pc:docMk/>
            <pc:sldMk cId="312481751" sldId="271"/>
            <ac:spMk id="4" creationId="{BFA8C510-5C7E-428B-B6AC-BCA17BD1D33B}"/>
          </ac:spMkLst>
        </pc:spChg>
        <pc:picChg chg="del">
          <ac:chgData name="Abdias roosivelt tupia dipaz" userId="b8d4750c49e3d963" providerId="LiveId" clId="{389CD380-0169-460E-9601-A0D8C1967926}" dt="2025-06-20T17:33:42.361" v="1351" actId="478"/>
          <ac:picMkLst>
            <pc:docMk/>
            <pc:sldMk cId="312481751" sldId="271"/>
            <ac:picMk id="2" creationId="{AF5B335B-83D0-4BCF-84C4-2D7ACC17ABEE}"/>
          </ac:picMkLst>
        </pc:picChg>
        <pc:picChg chg="add mod">
          <ac:chgData name="Abdias roosivelt tupia dipaz" userId="b8d4750c49e3d963" providerId="LiveId" clId="{389CD380-0169-460E-9601-A0D8C1967926}" dt="2025-06-20T17:48:50.130" v="1467" actId="1076"/>
          <ac:picMkLst>
            <pc:docMk/>
            <pc:sldMk cId="312481751" sldId="271"/>
            <ac:picMk id="6" creationId="{3A2F3A9E-92CD-4A08-BBB5-57EF1A17B262}"/>
          </ac:picMkLst>
        </pc:picChg>
      </pc:sldChg>
      <pc:sldChg chg="new del ord">
        <pc:chgData name="Abdias roosivelt tupia dipaz" userId="b8d4750c49e3d963" providerId="LiveId" clId="{389CD380-0169-460E-9601-A0D8C1967926}" dt="2025-06-20T17:31:48.635" v="1336" actId="47"/>
        <pc:sldMkLst>
          <pc:docMk/>
          <pc:sldMk cId="2547852956" sldId="271"/>
        </pc:sldMkLst>
      </pc:sldChg>
      <pc:sldChg chg="addSp delSp modSp add mod">
        <pc:chgData name="Abdias roosivelt tupia dipaz" userId="b8d4750c49e3d963" providerId="LiveId" clId="{389CD380-0169-460E-9601-A0D8C1967926}" dt="2025-06-20T17:48:43.364" v="1466" actId="1076"/>
        <pc:sldMkLst>
          <pc:docMk/>
          <pc:sldMk cId="3611621932" sldId="272"/>
        </pc:sldMkLst>
        <pc:spChg chg="mod">
          <ac:chgData name="Abdias roosivelt tupia dipaz" userId="b8d4750c49e3d963" providerId="LiveId" clId="{389CD380-0169-460E-9601-A0D8C1967926}" dt="2025-06-20T17:35:18.181" v="1371" actId="20577"/>
          <ac:spMkLst>
            <pc:docMk/>
            <pc:sldMk cId="3611621932" sldId="272"/>
            <ac:spMk id="3" creationId="{036931B9-5A3D-4CD3-923C-E316C9B8A1AB}"/>
          </ac:spMkLst>
        </pc:spChg>
        <pc:spChg chg="mod">
          <ac:chgData name="Abdias roosivelt tupia dipaz" userId="b8d4750c49e3d963" providerId="LiveId" clId="{389CD380-0169-460E-9601-A0D8C1967926}" dt="2025-06-20T17:34:34.289" v="1359"/>
          <ac:spMkLst>
            <pc:docMk/>
            <pc:sldMk cId="3611621932" sldId="272"/>
            <ac:spMk id="4" creationId="{BFA8C510-5C7E-428B-B6AC-BCA17BD1D33B}"/>
          </ac:spMkLst>
        </pc:spChg>
        <pc:picChg chg="add mod">
          <ac:chgData name="Abdias roosivelt tupia dipaz" userId="b8d4750c49e3d963" providerId="LiveId" clId="{389CD380-0169-460E-9601-A0D8C1967926}" dt="2025-06-20T17:48:43.364" v="1466" actId="1076"/>
          <ac:picMkLst>
            <pc:docMk/>
            <pc:sldMk cId="3611621932" sldId="272"/>
            <ac:picMk id="5" creationId="{08C52430-E49F-412B-B2CD-5495EB166D02}"/>
          </ac:picMkLst>
        </pc:picChg>
        <pc:picChg chg="del">
          <ac:chgData name="Abdias roosivelt tupia dipaz" userId="b8d4750c49e3d963" providerId="LiveId" clId="{389CD380-0169-460E-9601-A0D8C1967926}" dt="2025-06-20T17:34:49.590" v="1361" actId="478"/>
          <ac:picMkLst>
            <pc:docMk/>
            <pc:sldMk cId="3611621932" sldId="272"/>
            <ac:picMk id="6" creationId="{3A2F3A9E-92CD-4A08-BBB5-57EF1A17B262}"/>
          </ac:picMkLst>
        </pc:picChg>
        <pc:picChg chg="add del mod">
          <ac:chgData name="Abdias roosivelt tupia dipaz" userId="b8d4750c49e3d963" providerId="LiveId" clId="{389CD380-0169-460E-9601-A0D8C1967926}" dt="2025-06-20T17:35:11.257" v="1367"/>
          <ac:picMkLst>
            <pc:docMk/>
            <pc:sldMk cId="3611621932" sldId="272"/>
            <ac:picMk id="7" creationId="{1EF2E370-1B55-4705-B3F8-151ADC2169F7}"/>
          </ac:picMkLst>
        </pc:picChg>
        <pc:picChg chg="add del mod">
          <ac:chgData name="Abdias roosivelt tupia dipaz" userId="b8d4750c49e3d963" providerId="LiveId" clId="{389CD380-0169-460E-9601-A0D8C1967926}" dt="2025-06-20T17:35:15.460" v="1369"/>
          <ac:picMkLst>
            <pc:docMk/>
            <pc:sldMk cId="3611621932" sldId="272"/>
            <ac:picMk id="8" creationId="{D633DD16-96A5-47D0-B476-27ABA5BF5E2D}"/>
          </ac:picMkLst>
        </pc:picChg>
      </pc:sldChg>
      <pc:sldChg chg="addSp delSp modSp add mod">
        <pc:chgData name="Abdias roosivelt tupia dipaz" userId="b8d4750c49e3d963" providerId="LiveId" clId="{389CD380-0169-460E-9601-A0D8C1967926}" dt="2025-06-20T17:53:43.539" v="1558" actId="1076"/>
        <pc:sldMkLst>
          <pc:docMk/>
          <pc:sldMk cId="3429235302" sldId="273"/>
        </pc:sldMkLst>
        <pc:spChg chg="mod">
          <ac:chgData name="Abdias roosivelt tupia dipaz" userId="b8d4750c49e3d963" providerId="LiveId" clId="{389CD380-0169-460E-9601-A0D8C1967926}" dt="2025-06-20T17:37:47.018" v="1396" actId="20577"/>
          <ac:spMkLst>
            <pc:docMk/>
            <pc:sldMk cId="3429235302" sldId="273"/>
            <ac:spMk id="3" creationId="{036931B9-5A3D-4CD3-923C-E316C9B8A1AB}"/>
          </ac:spMkLst>
        </pc:spChg>
        <pc:spChg chg="mod">
          <ac:chgData name="Abdias roosivelt tupia dipaz" userId="b8d4750c49e3d963" providerId="LiveId" clId="{389CD380-0169-460E-9601-A0D8C1967926}" dt="2025-06-20T17:36:13.386" v="1379" actId="1076"/>
          <ac:spMkLst>
            <pc:docMk/>
            <pc:sldMk cId="3429235302" sldId="273"/>
            <ac:spMk id="4" creationId="{BFA8C510-5C7E-428B-B6AC-BCA17BD1D33B}"/>
          </ac:spMkLst>
        </pc:spChg>
        <pc:spChg chg="add del mod">
          <ac:chgData name="Abdias roosivelt tupia dipaz" userId="b8d4750c49e3d963" providerId="LiveId" clId="{389CD380-0169-460E-9601-A0D8C1967926}" dt="2025-06-20T17:50:58.738" v="1485"/>
          <ac:spMkLst>
            <pc:docMk/>
            <pc:sldMk cId="3429235302" sldId="273"/>
            <ac:spMk id="12" creationId="{35AF2193-6941-48AF-ADD6-320747684958}"/>
          </ac:spMkLst>
        </pc:spChg>
        <pc:spChg chg="add del mod">
          <ac:chgData name="Abdias roosivelt tupia dipaz" userId="b8d4750c49e3d963" providerId="LiveId" clId="{389CD380-0169-460E-9601-A0D8C1967926}" dt="2025-06-20T17:53:21.159" v="1552" actId="21"/>
          <ac:spMkLst>
            <pc:docMk/>
            <pc:sldMk cId="3429235302" sldId="273"/>
            <ac:spMk id="13" creationId="{84B3C5A0-48B9-4C60-A358-4C33CAB2BFB1}"/>
          </ac:spMkLst>
        </pc:spChg>
        <pc:spChg chg="add del mod">
          <ac:chgData name="Abdias roosivelt tupia dipaz" userId="b8d4750c49e3d963" providerId="LiveId" clId="{389CD380-0169-460E-9601-A0D8C1967926}" dt="2025-06-20T17:53:21.159" v="1552" actId="21"/>
          <ac:spMkLst>
            <pc:docMk/>
            <pc:sldMk cId="3429235302" sldId="273"/>
            <ac:spMk id="14" creationId="{0F593380-C367-4B85-BB1A-0E95096133AC}"/>
          </ac:spMkLst>
        </pc:spChg>
        <pc:spChg chg="add mod">
          <ac:chgData name="Abdias roosivelt tupia dipaz" userId="b8d4750c49e3d963" providerId="LiveId" clId="{389CD380-0169-460E-9601-A0D8C1967926}" dt="2025-06-20T17:53:43.539" v="1558" actId="1076"/>
          <ac:spMkLst>
            <pc:docMk/>
            <pc:sldMk cId="3429235302" sldId="273"/>
            <ac:spMk id="18" creationId="{E0BD06E2-F85B-465E-836A-C7F4436A16B7}"/>
          </ac:spMkLst>
        </pc:spChg>
        <pc:spChg chg="add mod">
          <ac:chgData name="Abdias roosivelt tupia dipaz" userId="b8d4750c49e3d963" providerId="LiveId" clId="{389CD380-0169-460E-9601-A0D8C1967926}" dt="2025-06-20T17:53:30.073" v="1554" actId="1076"/>
          <ac:spMkLst>
            <pc:docMk/>
            <pc:sldMk cId="3429235302" sldId="273"/>
            <ac:spMk id="19" creationId="{4571356C-9BD5-4B64-8C5C-2A3CE3DCBDE8}"/>
          </ac:spMkLst>
        </pc:spChg>
        <pc:grpChg chg="add mod">
          <ac:chgData name="Abdias roosivelt tupia dipaz" userId="b8d4750c49e3d963" providerId="LiveId" clId="{389CD380-0169-460E-9601-A0D8C1967926}" dt="2025-06-20T17:53:33.706" v="1556" actId="1076"/>
          <ac:grpSpMkLst>
            <pc:docMk/>
            <pc:sldMk cId="3429235302" sldId="273"/>
            <ac:grpSpMk id="17" creationId="{4FC6A0B9-B603-4201-9FC1-D6A35756740A}"/>
          </ac:grpSpMkLst>
        </pc:grpChg>
        <pc:picChg chg="del">
          <ac:chgData name="Abdias roosivelt tupia dipaz" userId="b8d4750c49e3d963" providerId="LiveId" clId="{389CD380-0169-460E-9601-A0D8C1967926}" dt="2025-06-20T17:36:56.846" v="1380" actId="478"/>
          <ac:picMkLst>
            <pc:docMk/>
            <pc:sldMk cId="3429235302" sldId="273"/>
            <ac:picMk id="5" creationId="{08C52430-E49F-412B-B2CD-5495EB166D02}"/>
          </ac:picMkLst>
        </pc:picChg>
        <pc:picChg chg="add del mod modCrop">
          <ac:chgData name="Abdias roosivelt tupia dipaz" userId="b8d4750c49e3d963" providerId="LiveId" clId="{389CD380-0169-460E-9601-A0D8C1967926}" dt="2025-06-20T17:50:40.919" v="1481" actId="21"/>
          <ac:picMkLst>
            <pc:docMk/>
            <pc:sldMk cId="3429235302" sldId="273"/>
            <ac:picMk id="6" creationId="{F092BD7A-C781-4CB0-AFD2-10C17B9D20C1}"/>
          </ac:picMkLst>
        </pc:picChg>
        <pc:picChg chg="add mod">
          <ac:chgData name="Abdias roosivelt tupia dipaz" userId="b8d4750c49e3d963" providerId="LiveId" clId="{389CD380-0169-460E-9601-A0D8C1967926}" dt="2025-06-20T17:52:49.631" v="1547" actId="164"/>
          <ac:picMkLst>
            <pc:docMk/>
            <pc:sldMk cId="3429235302" sldId="273"/>
            <ac:picMk id="8" creationId="{2380CDCC-60AD-4CC9-ACA4-5B1544C7A739}"/>
          </ac:picMkLst>
        </pc:picChg>
        <pc:picChg chg="add mod">
          <ac:chgData name="Abdias roosivelt tupia dipaz" userId="b8d4750c49e3d963" providerId="LiveId" clId="{389CD380-0169-460E-9601-A0D8C1967926}" dt="2025-06-20T17:52:49.631" v="1547" actId="164"/>
          <ac:picMkLst>
            <pc:docMk/>
            <pc:sldMk cId="3429235302" sldId="273"/>
            <ac:picMk id="10" creationId="{903FBF97-46C1-41C1-B173-4E4FFEF6A40C}"/>
          </ac:picMkLst>
        </pc:picChg>
        <pc:picChg chg="add mod">
          <ac:chgData name="Abdias roosivelt tupia dipaz" userId="b8d4750c49e3d963" providerId="LiveId" clId="{389CD380-0169-460E-9601-A0D8C1967926}" dt="2025-06-20T17:52:49.631" v="1547" actId="164"/>
          <ac:picMkLst>
            <pc:docMk/>
            <pc:sldMk cId="3429235302" sldId="273"/>
            <ac:picMk id="11" creationId="{3DA9E444-294B-47DC-ADB3-1AA598ABD810}"/>
          </ac:picMkLst>
        </pc:picChg>
        <pc:picChg chg="add mod">
          <ac:chgData name="Abdias roosivelt tupia dipaz" userId="b8d4750c49e3d963" providerId="LiveId" clId="{389CD380-0169-460E-9601-A0D8C1967926}" dt="2025-06-20T17:52:49.631" v="1547" actId="164"/>
          <ac:picMkLst>
            <pc:docMk/>
            <pc:sldMk cId="3429235302" sldId="273"/>
            <ac:picMk id="16" creationId="{81C60D5D-EC56-4095-8843-4EF602B3B5D3}"/>
          </ac:picMkLst>
        </pc:picChg>
      </pc:sldChg>
      <pc:sldChg chg="addSp delSp modSp add mod">
        <pc:chgData name="Abdias roosivelt tupia dipaz" userId="b8d4750c49e3d963" providerId="LiveId" clId="{389CD380-0169-460E-9601-A0D8C1967926}" dt="2025-06-20T17:54:17.687" v="1559" actId="1076"/>
        <pc:sldMkLst>
          <pc:docMk/>
          <pc:sldMk cId="1677628551" sldId="274"/>
        </pc:sldMkLst>
        <pc:spChg chg="mod">
          <ac:chgData name="Abdias roosivelt tupia dipaz" userId="b8d4750c49e3d963" providerId="LiveId" clId="{389CD380-0169-460E-9601-A0D8C1967926}" dt="2025-06-20T17:38:14.427" v="1426" actId="20577"/>
          <ac:spMkLst>
            <pc:docMk/>
            <pc:sldMk cId="1677628551" sldId="274"/>
            <ac:spMk id="3" creationId="{036931B9-5A3D-4CD3-923C-E316C9B8A1AB}"/>
          </ac:spMkLst>
        </pc:spChg>
        <pc:spChg chg="mod">
          <ac:chgData name="Abdias roosivelt tupia dipaz" userId="b8d4750c49e3d963" providerId="LiveId" clId="{389CD380-0169-460E-9601-A0D8C1967926}" dt="2025-06-20T17:38:25.901" v="1436" actId="6549"/>
          <ac:spMkLst>
            <pc:docMk/>
            <pc:sldMk cId="1677628551" sldId="274"/>
            <ac:spMk id="4" creationId="{BFA8C510-5C7E-428B-B6AC-BCA17BD1D33B}"/>
          </ac:spMkLst>
        </pc:spChg>
        <pc:spChg chg="add del">
          <ac:chgData name="Abdias roosivelt tupia dipaz" userId="b8d4750c49e3d963" providerId="LiveId" clId="{389CD380-0169-460E-9601-A0D8C1967926}" dt="2025-06-20T17:38:08.541" v="1423" actId="22"/>
          <ac:spMkLst>
            <pc:docMk/>
            <pc:sldMk cId="1677628551" sldId="274"/>
            <ac:spMk id="7" creationId="{55C21FA5-84EE-43EB-B3A0-A89158E13D52}"/>
          </ac:spMkLst>
        </pc:spChg>
        <pc:grpChg chg="add mod">
          <ac:chgData name="Abdias roosivelt tupia dipaz" userId="b8d4750c49e3d963" providerId="LiveId" clId="{389CD380-0169-460E-9601-A0D8C1967926}" dt="2025-06-20T17:54:17.687" v="1559" actId="1076"/>
          <ac:grpSpMkLst>
            <pc:docMk/>
            <pc:sldMk cId="1677628551" sldId="274"/>
            <ac:grpSpMk id="15" creationId="{CD84E9FF-8DA8-4844-A1A9-2111D6C3455A}"/>
          </ac:grpSpMkLst>
        </pc:grpChg>
        <pc:picChg chg="del">
          <ac:chgData name="Abdias roosivelt tupia dipaz" userId="b8d4750c49e3d963" providerId="LiveId" clId="{389CD380-0169-460E-9601-A0D8C1967926}" dt="2025-06-20T17:40:00.782" v="1437" actId="478"/>
          <ac:picMkLst>
            <pc:docMk/>
            <pc:sldMk cId="1677628551" sldId="274"/>
            <ac:picMk id="6" creationId="{F092BD7A-C781-4CB0-AFD2-10C17B9D20C1}"/>
          </ac:picMkLst>
        </pc:picChg>
        <pc:picChg chg="add del mod">
          <ac:chgData name="Abdias roosivelt tupia dipaz" userId="b8d4750c49e3d963" providerId="LiveId" clId="{389CD380-0169-460E-9601-A0D8C1967926}" dt="2025-06-20T17:44:25.882" v="1457" actId="478"/>
          <ac:picMkLst>
            <pc:docMk/>
            <pc:sldMk cId="1677628551" sldId="274"/>
            <ac:picMk id="8" creationId="{81626FF2-C918-4CB9-BCD0-63DB1911098C}"/>
          </ac:picMkLst>
        </pc:picChg>
        <pc:picChg chg="add del mod">
          <ac:chgData name="Abdias roosivelt tupia dipaz" userId="b8d4750c49e3d963" providerId="LiveId" clId="{389CD380-0169-460E-9601-A0D8C1967926}" dt="2025-06-20T17:43:49.596" v="1451" actId="21"/>
          <ac:picMkLst>
            <pc:docMk/>
            <pc:sldMk cId="1677628551" sldId="274"/>
            <ac:picMk id="10" creationId="{953A437B-724C-4058-92D0-92A0A7793775}"/>
          </ac:picMkLst>
        </pc:picChg>
        <pc:picChg chg="add mod">
          <ac:chgData name="Abdias roosivelt tupia dipaz" userId="b8d4750c49e3d963" providerId="LiveId" clId="{389CD380-0169-460E-9601-A0D8C1967926}" dt="2025-06-20T17:44:53.225" v="1461" actId="164"/>
          <ac:picMkLst>
            <pc:docMk/>
            <pc:sldMk cId="1677628551" sldId="274"/>
            <ac:picMk id="11" creationId="{AE4C6CA2-E8DB-415B-AADD-EDD905DEDC1E}"/>
          </ac:picMkLst>
        </pc:picChg>
        <pc:picChg chg="add del mod">
          <ac:chgData name="Abdias roosivelt tupia dipaz" userId="b8d4750c49e3d963" providerId="LiveId" clId="{389CD380-0169-460E-9601-A0D8C1967926}" dt="2025-06-20T17:44:15.696" v="1454" actId="478"/>
          <ac:picMkLst>
            <pc:docMk/>
            <pc:sldMk cId="1677628551" sldId="274"/>
            <ac:picMk id="12" creationId="{64998285-0BF3-42C2-89D4-873ABC9E8FA4}"/>
          </ac:picMkLst>
        </pc:picChg>
        <pc:picChg chg="add mod modCrop">
          <ac:chgData name="Abdias roosivelt tupia dipaz" userId="b8d4750c49e3d963" providerId="LiveId" clId="{389CD380-0169-460E-9601-A0D8C1967926}" dt="2025-06-20T17:44:53.225" v="1461" actId="164"/>
          <ac:picMkLst>
            <pc:docMk/>
            <pc:sldMk cId="1677628551" sldId="274"/>
            <ac:picMk id="14" creationId="{2D5E51DC-5DE6-4A85-82F3-5A62A2FCACE8}"/>
          </ac:picMkLst>
        </pc:picChg>
      </pc:sldChg>
      <pc:sldMasterChg chg="delSldLayout">
        <pc:chgData name="Abdias roosivelt tupia dipaz" userId="b8d4750c49e3d963" providerId="LiveId" clId="{389CD380-0169-460E-9601-A0D8C1967926}" dt="2025-06-20T15:25:18.738" v="381" actId="2696"/>
        <pc:sldMasterMkLst>
          <pc:docMk/>
          <pc:sldMasterMk cId="318978405" sldId="2147483731"/>
        </pc:sldMasterMkLst>
        <pc:sldLayoutChg chg="del">
          <pc:chgData name="Abdias roosivelt tupia dipaz" userId="b8d4750c49e3d963" providerId="LiveId" clId="{389CD380-0169-460E-9601-A0D8C1967926}" dt="2025-06-20T15:25:18.738" v="381" actId="2696"/>
          <pc:sldLayoutMkLst>
            <pc:docMk/>
            <pc:sldMasterMk cId="318978405" sldId="2147483731"/>
            <pc:sldLayoutMk cId="3954070417" sldId="2147483751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926077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107056" y="3017521"/>
            <a:ext cx="10698479" cy="2715337"/>
          </a:xfrm>
        </p:spPr>
        <p:txBody>
          <a:bodyPr anchor="b">
            <a:normAutofit/>
          </a:bodyPr>
          <a:lstStyle>
            <a:lvl1pPr>
              <a:defRPr sz="648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07056" y="5732855"/>
            <a:ext cx="10698479" cy="1351540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548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72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18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40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5188573"/>
            <a:ext cx="2093582" cy="934307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38175" y="5435449"/>
            <a:ext cx="935720" cy="438150"/>
          </a:xfrm>
        </p:spPr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566134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07055" y="731520"/>
            <a:ext cx="10698479" cy="3740448"/>
          </a:xfrm>
        </p:spPr>
        <p:txBody>
          <a:bodyPr anchor="ctr">
            <a:normAutofit/>
          </a:bodyPr>
          <a:lstStyle>
            <a:lvl1pPr algn="l">
              <a:defRPr sz="576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07055" y="5224855"/>
            <a:ext cx="10698479" cy="1867037"/>
          </a:xfrm>
        </p:spPr>
        <p:txBody>
          <a:bodyPr anchor="ctr">
            <a:normAutofit/>
          </a:bodyPr>
          <a:lstStyle>
            <a:lvl1pPr marL="0" indent="0" algn="l">
              <a:buNone/>
              <a:defRPr sz="216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6/20/2025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5026" y="3813811"/>
            <a:ext cx="1906232" cy="608756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38175" y="3892967"/>
            <a:ext cx="935720" cy="438150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1878833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19939" y="731520"/>
            <a:ext cx="10072711" cy="3474720"/>
          </a:xfrm>
        </p:spPr>
        <p:txBody>
          <a:bodyPr anchor="ctr">
            <a:normAutofit/>
          </a:bodyPr>
          <a:lstStyle>
            <a:lvl1pPr algn="l">
              <a:defRPr sz="576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930014" y="4206240"/>
            <a:ext cx="9043865" cy="4572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92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48640" indent="0">
              <a:buFontTx/>
              <a:buNone/>
              <a:defRPr/>
            </a:lvl2pPr>
            <a:lvl3pPr marL="1097280" indent="0">
              <a:buFontTx/>
              <a:buNone/>
              <a:defRPr/>
            </a:lvl3pPr>
            <a:lvl4pPr marL="1645920" indent="0">
              <a:buFontTx/>
              <a:buNone/>
              <a:defRPr/>
            </a:lvl4pPr>
            <a:lvl5pPr marL="219456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07055" y="5224855"/>
            <a:ext cx="10698479" cy="1867037"/>
          </a:xfrm>
        </p:spPr>
        <p:txBody>
          <a:bodyPr anchor="ctr">
            <a:normAutofit/>
          </a:bodyPr>
          <a:lstStyle>
            <a:lvl1pPr marL="0" indent="0" algn="l">
              <a:buNone/>
              <a:defRPr sz="216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6/20/2025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5026" y="3813811"/>
            <a:ext cx="1906232" cy="608756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38175" y="3892967"/>
            <a:ext cx="935720" cy="438150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961182" y="777606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/>
          <a:p>
            <a:pPr lvl="0"/>
            <a:r>
              <a:rPr lang="en-US" sz="96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3337822" y="3486367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/>
          <a:p>
            <a:pPr lvl="0"/>
            <a:r>
              <a:rPr lang="en-US" sz="96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428758366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07056" y="2926081"/>
            <a:ext cx="10698480" cy="3269814"/>
          </a:xfrm>
        </p:spPr>
        <p:txBody>
          <a:bodyPr anchor="b">
            <a:normAutofit/>
          </a:bodyPr>
          <a:lstStyle>
            <a:lvl1pPr algn="l">
              <a:defRPr sz="576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107056" y="6217920"/>
            <a:ext cx="10698480" cy="875546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6/20/2025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5026" y="5894071"/>
            <a:ext cx="1906232" cy="608756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38175" y="5979705"/>
            <a:ext cx="935720" cy="438150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6304403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3419939" y="731520"/>
            <a:ext cx="10072711" cy="3474720"/>
          </a:xfrm>
        </p:spPr>
        <p:txBody>
          <a:bodyPr anchor="ctr">
            <a:normAutofit/>
          </a:bodyPr>
          <a:lstStyle>
            <a:lvl1pPr algn="l">
              <a:defRPr sz="576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107054" y="5212080"/>
            <a:ext cx="10698480" cy="100584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880">
                <a:solidFill>
                  <a:schemeClr val="accent1"/>
                </a:solidFill>
              </a:defRPr>
            </a:lvl1pPr>
            <a:lvl2pPr marL="548640" indent="0">
              <a:buFontTx/>
              <a:buNone/>
              <a:defRPr/>
            </a:lvl2pPr>
            <a:lvl3pPr marL="1097280" indent="0">
              <a:buFontTx/>
              <a:buNone/>
              <a:defRPr/>
            </a:lvl3pPr>
            <a:lvl4pPr marL="1645920" indent="0">
              <a:buFontTx/>
              <a:buNone/>
              <a:defRPr/>
            </a:lvl4pPr>
            <a:lvl5pPr marL="219456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107056" y="6217920"/>
            <a:ext cx="10698480" cy="875546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6/20/2025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5026" y="5894071"/>
            <a:ext cx="1906232" cy="608756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38175" y="5979705"/>
            <a:ext cx="935720" cy="438150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961182" y="777606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/>
          <a:p>
            <a:pPr lvl="0"/>
            <a:r>
              <a:rPr lang="en-US" sz="96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3337822" y="3486367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/>
          <a:p>
            <a:pPr lvl="0"/>
            <a:r>
              <a:rPr lang="en-US" sz="96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11967332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07055" y="752888"/>
            <a:ext cx="10698479" cy="3456024"/>
          </a:xfrm>
        </p:spPr>
        <p:txBody>
          <a:bodyPr anchor="ctr">
            <a:normAutofit/>
          </a:bodyPr>
          <a:lstStyle>
            <a:lvl1pPr algn="l">
              <a:defRPr sz="576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107054" y="5212080"/>
            <a:ext cx="10698480" cy="100584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880">
                <a:solidFill>
                  <a:schemeClr val="accent1"/>
                </a:solidFill>
              </a:defRPr>
            </a:lvl1pPr>
            <a:lvl2pPr marL="548640" indent="0">
              <a:buFontTx/>
              <a:buNone/>
              <a:defRPr/>
            </a:lvl2pPr>
            <a:lvl3pPr marL="1097280" indent="0">
              <a:buFontTx/>
              <a:buNone/>
              <a:defRPr/>
            </a:lvl3pPr>
            <a:lvl4pPr marL="1645920" indent="0">
              <a:buFontTx/>
              <a:buNone/>
              <a:defRPr/>
            </a:lvl4pPr>
            <a:lvl5pPr marL="219456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107056" y="6217920"/>
            <a:ext cx="10698480" cy="875546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6/20/2025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5026" y="5894071"/>
            <a:ext cx="1906232" cy="608756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38175" y="5979705"/>
            <a:ext cx="935720" cy="438150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6624819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5026" y="857251"/>
            <a:ext cx="1906232" cy="608756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4303911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53775" y="752887"/>
            <a:ext cx="2649121" cy="6340580"/>
          </a:xfrm>
        </p:spPr>
        <p:txBody>
          <a:bodyPr vert="eaVert" anchor="ctr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107054" y="752887"/>
            <a:ext cx="7772400" cy="6340580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5026" y="857251"/>
            <a:ext cx="1906232" cy="608756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3622825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347511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0721753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61150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1511" y="748932"/>
            <a:ext cx="10694024" cy="1537068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07054" y="2560320"/>
            <a:ext cx="10698480" cy="4533146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5026" y="857251"/>
            <a:ext cx="1906232" cy="608756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3413314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8869485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6985005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074297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9192742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0973714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425812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07055" y="2470500"/>
            <a:ext cx="10698479" cy="1762560"/>
          </a:xfrm>
        </p:spPr>
        <p:txBody>
          <a:bodyPr anchor="b"/>
          <a:lstStyle>
            <a:lvl1pPr algn="l">
              <a:defRPr sz="48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07055" y="4236155"/>
            <a:ext cx="10698479" cy="1032480"/>
          </a:xfrm>
        </p:spPr>
        <p:txBody>
          <a:bodyPr anchor="t"/>
          <a:lstStyle>
            <a:lvl1pPr marL="0" indent="0" algn="l"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5026" y="3813811"/>
            <a:ext cx="1906232" cy="608756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38175" y="3892967"/>
            <a:ext cx="935720" cy="438150"/>
          </a:xfrm>
        </p:spPr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9970118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07054" y="2560320"/>
            <a:ext cx="5176637" cy="4533146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628896" y="2551467"/>
            <a:ext cx="5176637" cy="4533146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5026" y="857251"/>
            <a:ext cx="1906232" cy="608756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38175" y="945339"/>
            <a:ext cx="935720" cy="438150"/>
          </a:xfrm>
        </p:spPr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4837039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27248" y="2367244"/>
            <a:ext cx="4791278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107055" y="3058759"/>
            <a:ext cx="5211472" cy="4024872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007956" y="2363370"/>
            <a:ext cx="4798801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8600348" y="3054886"/>
            <a:ext cx="5206409" cy="4024872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6/20/2025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5026" y="857251"/>
            <a:ext cx="1906232" cy="608756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38175" y="945339"/>
            <a:ext cx="935720" cy="438150"/>
          </a:xfrm>
        </p:spPr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7334314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6/20/2025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5026" y="857251"/>
            <a:ext cx="1906232" cy="608756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8834707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6/20/2025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5026" y="857251"/>
            <a:ext cx="1906232" cy="608756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998114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07055" y="535306"/>
            <a:ext cx="4206239" cy="1171574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7614" y="535306"/>
            <a:ext cx="6217920" cy="6497956"/>
          </a:xfrm>
        </p:spPr>
        <p:txBody>
          <a:bodyPr anchor="ctr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107055" y="1918336"/>
            <a:ext cx="4206239" cy="5114923"/>
          </a:xfrm>
        </p:spPr>
        <p:txBody>
          <a:bodyPr/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5026" y="857251"/>
            <a:ext cx="1906232" cy="608756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5350708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07056" y="5760720"/>
            <a:ext cx="10698480" cy="680086"/>
          </a:xfrm>
        </p:spPr>
        <p:txBody>
          <a:bodyPr anchor="b">
            <a:normAutofit/>
          </a:bodyPr>
          <a:lstStyle>
            <a:lvl1pPr algn="l">
              <a:defRPr sz="288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107054" y="761958"/>
            <a:ext cx="10698480" cy="4625964"/>
          </a:xfrm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107056" y="6440806"/>
            <a:ext cx="10698480" cy="592454"/>
          </a:xfrm>
        </p:spPr>
        <p:txBody>
          <a:bodyPr>
            <a:normAutofit/>
          </a:bodyPr>
          <a:lstStyle>
            <a:lvl1pPr marL="0" indent="0">
              <a:buNone/>
              <a:defRPr sz="144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6/20/2025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5026" y="5894071"/>
            <a:ext cx="1906232" cy="608756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38175" y="5979705"/>
            <a:ext cx="935720" cy="438150"/>
          </a:xfrm>
        </p:spPr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5866458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74320"/>
            <a:ext cx="3421819" cy="7966354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32665" y="189"/>
            <a:ext cx="2828009" cy="8223715"/>
            <a:chOff x="6627813" y="195610"/>
            <a:chExt cx="1952625" cy="5678141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5610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219456" cy="82296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111510" y="748932"/>
            <a:ext cx="10694024" cy="153706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07054" y="2560320"/>
            <a:ext cx="10698480" cy="46634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433935" y="7356525"/>
            <a:ext cx="1375540" cy="444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6/20/2025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07055" y="7362970"/>
            <a:ext cx="9143999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638175" y="945339"/>
            <a:ext cx="93572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rgbClr val="FEFFFF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9784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  <p:sldLayoutId id="2147483733" r:id="rId2"/>
    <p:sldLayoutId id="2147483734" r:id="rId3"/>
    <p:sldLayoutId id="2147483735" r:id="rId4"/>
    <p:sldLayoutId id="2147483736" r:id="rId5"/>
    <p:sldLayoutId id="2147483737" r:id="rId6"/>
    <p:sldLayoutId id="2147483738" r:id="rId7"/>
    <p:sldLayoutId id="2147483739" r:id="rId8"/>
    <p:sldLayoutId id="2147483740" r:id="rId9"/>
    <p:sldLayoutId id="2147483741" r:id="rId10"/>
    <p:sldLayoutId id="2147483742" r:id="rId11"/>
    <p:sldLayoutId id="2147483743" r:id="rId12"/>
    <p:sldLayoutId id="2147483744" r:id="rId13"/>
    <p:sldLayoutId id="2147483745" r:id="rId14"/>
    <p:sldLayoutId id="2147483746" r:id="rId15"/>
    <p:sldLayoutId id="2147483747" r:id="rId16"/>
    <p:sldLayoutId id="2147483748" r:id="rId17"/>
    <p:sldLayoutId id="2147483749" r:id="rId18"/>
    <p:sldLayoutId id="2147483750" r:id="rId19"/>
    <p:sldLayoutId id="2147483752" r:id="rId20"/>
    <p:sldLayoutId id="2147483753" r:id="rId21"/>
    <p:sldLayoutId id="2147483754" r:id="rId22"/>
    <p:sldLayoutId id="2147483755" r:id="rId23"/>
    <p:sldLayoutId id="2147483756" r:id="rId24"/>
    <p:sldLayoutId id="2147483757" r:id="rId25"/>
  </p:sldLayoutIdLst>
  <p:hf sldNum="0" hdr="0" ftr="0" dt="0"/>
  <p:txStyles>
    <p:titleStyle>
      <a:lvl1pPr algn="l" defTabSz="548640" rtl="0" eaLnBrk="1" latinLnBrk="0" hangingPunct="1">
        <a:spcBef>
          <a:spcPct val="0"/>
        </a:spcBef>
        <a:buNone/>
        <a:defRPr sz="4320" kern="1200">
          <a:solidFill>
            <a:schemeClr val="accent2">
              <a:lumMod val="7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411480" indent="-41148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Font typeface="Wingdings 3" charset="2"/>
        <a:buChar char=""/>
        <a:defRPr sz="216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891540" indent="-34290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92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37160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8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92024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4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46888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4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301752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4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356616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4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411480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4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466344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4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9.jpe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F9469937-6724-4DA0-BFD8-1DD6E47E93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9111" y="204395"/>
            <a:ext cx="3082160" cy="1447451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AFA9FFC4-AF37-4EEE-8B6E-E7DA3114E2F4}"/>
              </a:ext>
            </a:extLst>
          </p:cNvPr>
          <p:cNvSpPr txBox="1"/>
          <p:nvPr/>
        </p:nvSpPr>
        <p:spPr>
          <a:xfrm>
            <a:off x="4008332" y="1936376"/>
            <a:ext cx="6613734" cy="47241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06000"/>
              </a:lnSpc>
              <a:spcAft>
                <a:spcPts val="800"/>
              </a:spcAft>
            </a:pPr>
            <a:r>
              <a:rPr lang="es-PE" sz="18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ESCUELA SUPERIOR LA PONTIFICIA – ELP</a:t>
            </a:r>
            <a:endParaRPr lang="es-PE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06000"/>
              </a:lnSpc>
              <a:spcAft>
                <a:spcPts val="800"/>
              </a:spcAft>
            </a:pPr>
            <a:r>
              <a:rPr lang="es-PE" sz="18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ESCUELA DE INGENIERÍA</a:t>
            </a:r>
            <a:endParaRPr lang="es-PE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06000"/>
              </a:lnSpc>
              <a:spcAft>
                <a:spcPts val="800"/>
              </a:spcAft>
            </a:pPr>
            <a:r>
              <a:rPr lang="es-PE" sz="18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s-PE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06000"/>
              </a:lnSpc>
              <a:spcAft>
                <a:spcPts val="800"/>
              </a:spcAft>
            </a:pPr>
            <a:r>
              <a:rPr lang="es-PE" sz="18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CARRERA: INGENIERÍA DE SISTEMAS DE INFORMACIÓN</a:t>
            </a:r>
            <a:r>
              <a:rPr lang="es-PE" sz="1800" b="1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s-PE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r>
              <a:rPr lang="es-PE" sz="1800" b="1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CURSO: PRAGRAMACION DE APLICACIÓNES WEB</a:t>
            </a:r>
          </a:p>
          <a:p>
            <a:pPr algn="ctr"/>
            <a:endParaRPr lang="es-PE" b="1" dirty="0">
              <a:latin typeface="Arial" panose="020B0604020202020204" pitchFamily="34" charset="0"/>
              <a:ea typeface="Calibri" panose="020F0502020204030204" pitchFamily="34" charset="0"/>
            </a:endParaRPr>
          </a:p>
          <a:p>
            <a:pPr algn="ctr"/>
            <a:r>
              <a:rPr lang="es-PE" b="1" dirty="0">
                <a:latin typeface="Arial" panose="020B0604020202020204" pitchFamily="34" charset="0"/>
                <a:ea typeface="Calibri" panose="020F0502020204030204" pitchFamily="34" charset="0"/>
              </a:rPr>
              <a:t>DOCENTE: CCOYLLO AGUILAR, ADAN</a:t>
            </a:r>
          </a:p>
          <a:p>
            <a:pPr algn="ctr"/>
            <a:br>
              <a:rPr lang="es-PE" b="1" dirty="0">
                <a:latin typeface="Arial" panose="020B0604020202020204" pitchFamily="34" charset="0"/>
                <a:ea typeface="Calibri" panose="020F0502020204030204" pitchFamily="34" charset="0"/>
              </a:rPr>
            </a:br>
            <a:r>
              <a:rPr lang="es-PE" b="1" dirty="0">
                <a:latin typeface="Arial" panose="020B0604020202020204" pitchFamily="34" charset="0"/>
                <a:ea typeface="Calibri" panose="020F0502020204030204" pitchFamily="34" charset="0"/>
              </a:rPr>
              <a:t>INTEGRANTE:</a:t>
            </a:r>
          </a:p>
          <a:p>
            <a:pPr algn="ctr"/>
            <a:endParaRPr lang="es-PE" b="1" dirty="0">
              <a:latin typeface="Arial" panose="020B0604020202020204" pitchFamily="34" charset="0"/>
              <a:ea typeface="Calibri" panose="020F0502020204030204" pitchFamily="34" charset="0"/>
            </a:endParaRPr>
          </a:p>
          <a:p>
            <a:pPr algn="ctr"/>
            <a:r>
              <a:rPr lang="es-PE" b="1" dirty="0">
                <a:latin typeface="Arial" panose="020B0604020202020204" pitchFamily="34" charset="0"/>
                <a:ea typeface="Calibri" panose="020F0502020204030204" pitchFamily="34" charset="0"/>
              </a:rPr>
              <a:t>TUPIA DIPAZ, ABDIAS ROOSIVELT</a:t>
            </a:r>
          </a:p>
          <a:p>
            <a:pPr algn="ctr"/>
            <a:endParaRPr lang="es-PE" b="1" dirty="0">
              <a:latin typeface="Arial" panose="020B0604020202020204" pitchFamily="34" charset="0"/>
              <a:ea typeface="Calibri" panose="020F0502020204030204" pitchFamily="34" charset="0"/>
            </a:endParaRPr>
          </a:p>
          <a:p>
            <a:pPr algn="ctr"/>
            <a:endParaRPr lang="es-PE" b="1" dirty="0">
              <a:latin typeface="Arial" panose="020B0604020202020204" pitchFamily="34" charset="0"/>
              <a:ea typeface="Calibri" panose="020F0502020204030204" pitchFamily="34" charset="0"/>
            </a:endParaRPr>
          </a:p>
          <a:p>
            <a:pPr algn="ctr"/>
            <a:r>
              <a:rPr lang="es-PE" b="1" dirty="0">
                <a:latin typeface="Arial" panose="020B0604020202020204" pitchFamily="34" charset="0"/>
                <a:ea typeface="Calibri" panose="020F0502020204030204" pitchFamily="34" charset="0"/>
              </a:rPr>
              <a:t>Ayacucho – Perú</a:t>
            </a:r>
            <a:br>
              <a:rPr lang="es-PE" b="1" dirty="0">
                <a:latin typeface="Arial" panose="020B0604020202020204" pitchFamily="34" charset="0"/>
                <a:ea typeface="Calibri" panose="020F0502020204030204" pitchFamily="34" charset="0"/>
              </a:rPr>
            </a:br>
            <a:r>
              <a:rPr lang="es-PE" b="1" dirty="0">
                <a:latin typeface="Arial" panose="020B0604020202020204" pitchFamily="34" charset="0"/>
                <a:ea typeface="Calibri" panose="020F0502020204030204" pitchFamily="34" charset="0"/>
              </a:rPr>
              <a:t>2025</a:t>
            </a:r>
          </a:p>
        </p:txBody>
      </p:sp>
    </p:spTree>
    <p:extLst>
      <p:ext uri="{BB962C8B-B14F-4D97-AF65-F5344CB8AC3E}">
        <p14:creationId xmlns:p14="http://schemas.microsoft.com/office/powerpoint/2010/main" val="16597843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AF5B335B-83D0-4BCF-84C4-2D7ACC17AB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910"/>
          <a:stretch/>
        </p:blipFill>
        <p:spPr>
          <a:xfrm>
            <a:off x="1814082" y="2487168"/>
            <a:ext cx="10563323" cy="5742432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036931B9-5A3D-4CD3-923C-E316C9B8A1AB}"/>
              </a:ext>
            </a:extLst>
          </p:cNvPr>
          <p:cNvSpPr/>
          <p:nvPr/>
        </p:nvSpPr>
        <p:spPr>
          <a:xfrm>
            <a:off x="1814082" y="601514"/>
            <a:ext cx="8877300" cy="6492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40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1. </a:t>
            </a:r>
            <a:r>
              <a:rPr lang="en-US" sz="4050" b="1" dirty="0" err="1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Capa</a:t>
            </a:r>
            <a:r>
              <a:rPr lang="en-US" sz="40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 de </a:t>
            </a:r>
            <a:r>
              <a:rPr lang="en-US" sz="4050" b="1" dirty="0" err="1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Datos</a:t>
            </a:r>
            <a:r>
              <a:rPr lang="en-US" sz="40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 (repository/, model/)</a:t>
            </a:r>
            <a:endParaRPr lang="en-US" sz="4050" dirty="0"/>
          </a:p>
        </p:txBody>
      </p:sp>
      <p:sp>
        <p:nvSpPr>
          <p:cNvPr id="4" name="Text 0">
            <a:extLst>
              <a:ext uri="{FF2B5EF4-FFF2-40B4-BE49-F238E27FC236}">
                <a16:creationId xmlns:a16="http://schemas.microsoft.com/office/drawing/2014/main" id="{BFA8C510-5C7E-428B-B6AC-BCA17BD1D33B}"/>
              </a:ext>
            </a:extLst>
          </p:cNvPr>
          <p:cNvSpPr/>
          <p:nvPr/>
        </p:nvSpPr>
        <p:spPr>
          <a:xfrm>
            <a:off x="2008990" y="1498900"/>
            <a:ext cx="7030375" cy="16170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s-MX" sz="24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Propósito: Interactuar con la base de datos MySQL.</a:t>
            </a:r>
          </a:p>
          <a:p>
            <a:pPr marL="0" indent="0" algn="l">
              <a:lnSpc>
                <a:spcPts val="5550"/>
              </a:lnSpc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813398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036931B9-5A3D-4CD3-923C-E316C9B8A1AB}"/>
              </a:ext>
            </a:extLst>
          </p:cNvPr>
          <p:cNvSpPr/>
          <p:nvPr/>
        </p:nvSpPr>
        <p:spPr>
          <a:xfrm>
            <a:off x="1509282" y="601514"/>
            <a:ext cx="9390366" cy="14101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40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2. </a:t>
            </a:r>
            <a:r>
              <a:rPr lang="es-MX" sz="40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Propósito: Interactuar con la base de datos MySQL.</a:t>
            </a:r>
          </a:p>
          <a:p>
            <a:pPr marL="0" indent="0" algn="l">
              <a:lnSpc>
                <a:spcPts val="5100"/>
              </a:lnSpc>
              <a:buNone/>
            </a:pPr>
            <a:r>
              <a:rPr lang="en-US" sz="40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 </a:t>
            </a:r>
            <a:endParaRPr lang="en-US" sz="4050" dirty="0"/>
          </a:p>
        </p:txBody>
      </p:sp>
      <p:sp>
        <p:nvSpPr>
          <p:cNvPr id="4" name="Text 0">
            <a:extLst>
              <a:ext uri="{FF2B5EF4-FFF2-40B4-BE49-F238E27FC236}">
                <a16:creationId xmlns:a16="http://schemas.microsoft.com/office/drawing/2014/main" id="{BFA8C510-5C7E-428B-B6AC-BCA17BD1D33B}"/>
              </a:ext>
            </a:extLst>
          </p:cNvPr>
          <p:cNvSpPr/>
          <p:nvPr/>
        </p:nvSpPr>
        <p:spPr>
          <a:xfrm>
            <a:off x="1814082" y="1440898"/>
            <a:ext cx="7030375" cy="16170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s-MX" sz="24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Propósito: Contener la lógica de negocio (validaciones, cálculos, etc.).</a:t>
            </a:r>
          </a:p>
          <a:p>
            <a:pPr marL="0" indent="0" algn="l">
              <a:lnSpc>
                <a:spcPts val="5550"/>
              </a:lnSpc>
              <a:buNone/>
            </a:pPr>
            <a:endParaRPr lang="en-US" sz="2400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3A2F3A9E-92CD-4A08-BBB5-57EF1A17B2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1151" y="2872969"/>
            <a:ext cx="10948568" cy="5356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817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036931B9-5A3D-4CD3-923C-E316C9B8A1AB}"/>
              </a:ext>
            </a:extLst>
          </p:cNvPr>
          <p:cNvSpPr/>
          <p:nvPr/>
        </p:nvSpPr>
        <p:spPr>
          <a:xfrm>
            <a:off x="1509282" y="601514"/>
            <a:ext cx="9390366" cy="14101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40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3. </a:t>
            </a:r>
            <a:r>
              <a:rPr lang="en-US" sz="4050" b="1" dirty="0" err="1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Capa</a:t>
            </a:r>
            <a:r>
              <a:rPr lang="en-US" sz="40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 de </a:t>
            </a:r>
            <a:r>
              <a:rPr lang="en-US" sz="4050" b="1" dirty="0" err="1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Controladores</a:t>
            </a:r>
            <a:r>
              <a:rPr lang="en-US" sz="40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 (controller/)</a:t>
            </a:r>
            <a:endParaRPr lang="es-MX" sz="4050" b="1" dirty="0">
              <a:solidFill>
                <a:srgbClr val="3B4540"/>
              </a:solidFill>
              <a:latin typeface="Fraunces Extra Bold" pitchFamily="34" charset="0"/>
              <a:ea typeface="Fraunces Extra Bold" pitchFamily="34" charset="-122"/>
              <a:cs typeface="Fraunces Extra Bold" pitchFamily="34" charset="-120"/>
            </a:endParaRPr>
          </a:p>
          <a:p>
            <a:pPr marL="0" indent="0" algn="l">
              <a:lnSpc>
                <a:spcPts val="5100"/>
              </a:lnSpc>
              <a:buNone/>
            </a:pPr>
            <a:r>
              <a:rPr lang="en-US" sz="40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 </a:t>
            </a:r>
            <a:endParaRPr lang="en-US" sz="4050" dirty="0"/>
          </a:p>
        </p:txBody>
      </p:sp>
      <p:sp>
        <p:nvSpPr>
          <p:cNvPr id="4" name="Text 0">
            <a:extLst>
              <a:ext uri="{FF2B5EF4-FFF2-40B4-BE49-F238E27FC236}">
                <a16:creationId xmlns:a16="http://schemas.microsoft.com/office/drawing/2014/main" id="{BFA8C510-5C7E-428B-B6AC-BCA17BD1D33B}"/>
              </a:ext>
            </a:extLst>
          </p:cNvPr>
          <p:cNvSpPr/>
          <p:nvPr/>
        </p:nvSpPr>
        <p:spPr>
          <a:xfrm>
            <a:off x="1814082" y="1440898"/>
            <a:ext cx="7030375" cy="16170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s-MX" sz="24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Propósito: Recibir peticiones HTTP y devolver respuestas.</a:t>
            </a:r>
          </a:p>
          <a:p>
            <a:pPr marL="0" indent="0" algn="l">
              <a:lnSpc>
                <a:spcPts val="5550"/>
              </a:lnSpc>
              <a:buNone/>
            </a:pPr>
            <a:endParaRPr lang="en-US" sz="240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8C52430-E49F-412B-B2CD-5495EB166D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101" y="3187451"/>
            <a:ext cx="11209809" cy="5015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6219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036931B9-5A3D-4CD3-923C-E316C9B8A1AB}"/>
              </a:ext>
            </a:extLst>
          </p:cNvPr>
          <p:cNvSpPr/>
          <p:nvPr/>
        </p:nvSpPr>
        <p:spPr>
          <a:xfrm>
            <a:off x="1509282" y="601514"/>
            <a:ext cx="9390366" cy="14101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40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4. </a:t>
            </a:r>
            <a:r>
              <a:rPr lang="en-US" sz="4050" b="1" dirty="0" err="1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Capa</a:t>
            </a:r>
            <a:r>
              <a:rPr lang="en-US" sz="40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 de DTOs (</a:t>
            </a:r>
            <a:r>
              <a:rPr lang="en-US" sz="4050" b="1" dirty="0" err="1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dto</a:t>
            </a:r>
            <a:r>
              <a:rPr lang="en-US" sz="40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/)</a:t>
            </a:r>
            <a:endParaRPr lang="es-MX" sz="4050" b="1" dirty="0">
              <a:solidFill>
                <a:srgbClr val="3B4540"/>
              </a:solidFill>
              <a:latin typeface="Fraunces Extra Bold" pitchFamily="34" charset="0"/>
              <a:ea typeface="Fraunces Extra Bold" pitchFamily="34" charset="-122"/>
              <a:cs typeface="Fraunces Extra Bold" pitchFamily="34" charset="-120"/>
            </a:endParaRPr>
          </a:p>
          <a:p>
            <a:pPr marL="0" indent="0" algn="l">
              <a:lnSpc>
                <a:spcPts val="5100"/>
              </a:lnSpc>
              <a:buNone/>
            </a:pPr>
            <a:r>
              <a:rPr lang="en-US" sz="40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 </a:t>
            </a:r>
            <a:endParaRPr lang="en-US" sz="4050" dirty="0"/>
          </a:p>
        </p:txBody>
      </p:sp>
      <p:sp>
        <p:nvSpPr>
          <p:cNvPr id="4" name="Text 0">
            <a:extLst>
              <a:ext uri="{FF2B5EF4-FFF2-40B4-BE49-F238E27FC236}">
                <a16:creationId xmlns:a16="http://schemas.microsoft.com/office/drawing/2014/main" id="{BFA8C510-5C7E-428B-B6AC-BCA17BD1D33B}"/>
              </a:ext>
            </a:extLst>
          </p:cNvPr>
          <p:cNvSpPr/>
          <p:nvPr/>
        </p:nvSpPr>
        <p:spPr>
          <a:xfrm>
            <a:off x="1509282" y="1440898"/>
            <a:ext cx="7030375" cy="16170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s-MX" sz="24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Propósito:  Evitar exponer entidades directamente y controlar datos de entrada/salida.</a:t>
            </a:r>
          </a:p>
          <a:p>
            <a:pPr marL="0" indent="0" algn="l">
              <a:lnSpc>
                <a:spcPts val="5550"/>
              </a:lnSpc>
              <a:buNone/>
            </a:pPr>
            <a:endParaRPr lang="en-US" sz="2400" dirty="0"/>
          </a:p>
        </p:txBody>
      </p:sp>
      <p:grpSp>
        <p:nvGrpSpPr>
          <p:cNvPr id="17" name="Grupo 16">
            <a:extLst>
              <a:ext uri="{FF2B5EF4-FFF2-40B4-BE49-F238E27FC236}">
                <a16:creationId xmlns:a16="http://schemas.microsoft.com/office/drawing/2014/main" id="{4FC6A0B9-B603-4201-9FC1-D6A35756740A}"/>
              </a:ext>
            </a:extLst>
          </p:cNvPr>
          <p:cNvGrpSpPr/>
          <p:nvPr/>
        </p:nvGrpSpPr>
        <p:grpSpPr>
          <a:xfrm>
            <a:off x="1509282" y="2249424"/>
            <a:ext cx="11347183" cy="5980176"/>
            <a:chOff x="1509282" y="2249424"/>
            <a:chExt cx="11347183" cy="5980176"/>
          </a:xfrm>
        </p:grpSpPr>
        <p:pic>
          <p:nvPicPr>
            <p:cNvPr id="8" name="Imagen 7">
              <a:extLst>
                <a:ext uri="{FF2B5EF4-FFF2-40B4-BE49-F238E27FC236}">
                  <a16:creationId xmlns:a16="http://schemas.microsoft.com/office/drawing/2014/main" id="{2380CDCC-60AD-4CC9-ACA4-5B1544C7A7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018297" y="2646382"/>
              <a:ext cx="4838168" cy="5583218"/>
            </a:xfrm>
            <a:prstGeom prst="rect">
              <a:avLst/>
            </a:prstGeom>
          </p:spPr>
        </p:pic>
        <p:pic>
          <p:nvPicPr>
            <p:cNvPr id="10" name="Imagen 9">
              <a:extLst>
                <a:ext uri="{FF2B5EF4-FFF2-40B4-BE49-F238E27FC236}">
                  <a16:creationId xmlns:a16="http://schemas.microsoft.com/office/drawing/2014/main" id="{903FBF97-46C1-41C1-B173-4E4FFEF6A4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09282" y="2742098"/>
              <a:ext cx="4891859" cy="5487501"/>
            </a:xfrm>
            <a:prstGeom prst="rect">
              <a:avLst/>
            </a:prstGeom>
          </p:spPr>
        </p:pic>
        <p:pic>
          <p:nvPicPr>
            <p:cNvPr id="11" name="Imagen 10">
              <a:extLst>
                <a:ext uri="{FF2B5EF4-FFF2-40B4-BE49-F238E27FC236}">
                  <a16:creationId xmlns:a16="http://schemas.microsoft.com/office/drawing/2014/main" id="{3DA9E444-294B-47DC-ADB3-1AA598ABD8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82393"/>
            <a:stretch/>
          </p:blipFill>
          <p:spPr>
            <a:xfrm>
              <a:off x="1509282" y="2249424"/>
              <a:ext cx="11347182" cy="601640"/>
            </a:xfrm>
            <a:prstGeom prst="rect">
              <a:avLst/>
            </a:prstGeom>
          </p:spPr>
        </p:pic>
        <p:pic>
          <p:nvPicPr>
            <p:cNvPr id="16" name="Imagen 15">
              <a:extLst>
                <a:ext uri="{FF2B5EF4-FFF2-40B4-BE49-F238E27FC236}">
                  <a16:creationId xmlns:a16="http://schemas.microsoft.com/office/drawing/2014/main" id="{81C60D5D-EC56-4095-8843-4EF602B3B5D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02766" y="2851064"/>
              <a:ext cx="2440111" cy="5378536"/>
            </a:xfrm>
            <a:prstGeom prst="rect">
              <a:avLst/>
            </a:prstGeom>
          </p:spPr>
        </p:pic>
      </p:grpSp>
      <p:sp>
        <p:nvSpPr>
          <p:cNvPr id="18" name="Text 0">
            <a:extLst>
              <a:ext uri="{FF2B5EF4-FFF2-40B4-BE49-F238E27FC236}">
                <a16:creationId xmlns:a16="http://schemas.microsoft.com/office/drawing/2014/main" id="{E0BD06E2-F85B-465E-836A-C7F4436A16B7}"/>
              </a:ext>
            </a:extLst>
          </p:cNvPr>
          <p:cNvSpPr/>
          <p:nvPr/>
        </p:nvSpPr>
        <p:spPr>
          <a:xfrm>
            <a:off x="3044185" y="2550244"/>
            <a:ext cx="2974864" cy="11223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s-MX" sz="2400" b="1" dirty="0">
                <a:solidFill>
                  <a:schemeClr val="bg1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AutoRequest.java</a:t>
            </a:r>
          </a:p>
          <a:p>
            <a:pPr marL="0" indent="0" algn="l">
              <a:lnSpc>
                <a:spcPts val="5550"/>
              </a:lnSpc>
              <a:buNone/>
            </a:pPr>
            <a:endParaRPr lang="en-US" sz="2400" dirty="0"/>
          </a:p>
        </p:txBody>
      </p:sp>
      <p:sp>
        <p:nvSpPr>
          <p:cNvPr id="19" name="Text 0">
            <a:extLst>
              <a:ext uri="{FF2B5EF4-FFF2-40B4-BE49-F238E27FC236}">
                <a16:creationId xmlns:a16="http://schemas.microsoft.com/office/drawing/2014/main" id="{4571356C-9BD5-4B64-8C5C-2A3CE3DCBDE8}"/>
              </a:ext>
            </a:extLst>
          </p:cNvPr>
          <p:cNvSpPr/>
          <p:nvPr/>
        </p:nvSpPr>
        <p:spPr>
          <a:xfrm>
            <a:off x="9689429" y="2535212"/>
            <a:ext cx="2974864" cy="11223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s-MX" sz="2400" b="1" dirty="0">
                <a:solidFill>
                  <a:schemeClr val="bg1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AutoResponse.java</a:t>
            </a:r>
          </a:p>
          <a:p>
            <a:pPr marL="0" indent="0" algn="l">
              <a:lnSpc>
                <a:spcPts val="5550"/>
              </a:lnSpc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4292353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036931B9-5A3D-4CD3-923C-E316C9B8A1AB}"/>
              </a:ext>
            </a:extLst>
          </p:cNvPr>
          <p:cNvSpPr/>
          <p:nvPr/>
        </p:nvSpPr>
        <p:spPr>
          <a:xfrm>
            <a:off x="1509282" y="601514"/>
            <a:ext cx="9390366" cy="14101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40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5.  </a:t>
            </a:r>
            <a:r>
              <a:rPr lang="en-US" sz="4050" b="1" dirty="0" err="1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Mapeo</a:t>
            </a:r>
            <a:r>
              <a:rPr lang="en-US" sz="40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 (mapper/) </a:t>
            </a:r>
            <a:endParaRPr lang="es-MX" sz="4050" b="1" dirty="0">
              <a:solidFill>
                <a:srgbClr val="3B4540"/>
              </a:solidFill>
              <a:latin typeface="Fraunces Extra Bold" pitchFamily="34" charset="0"/>
              <a:ea typeface="Fraunces Extra Bold" pitchFamily="34" charset="-122"/>
              <a:cs typeface="Fraunces Extra Bold" pitchFamily="34" charset="-120"/>
            </a:endParaRPr>
          </a:p>
          <a:p>
            <a:pPr marL="0" indent="0" algn="l">
              <a:lnSpc>
                <a:spcPts val="5100"/>
              </a:lnSpc>
              <a:buNone/>
            </a:pPr>
            <a:r>
              <a:rPr lang="en-US" sz="40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 </a:t>
            </a:r>
            <a:endParaRPr lang="en-US" sz="4050" dirty="0"/>
          </a:p>
        </p:txBody>
      </p:sp>
      <p:sp>
        <p:nvSpPr>
          <p:cNvPr id="4" name="Text 0">
            <a:extLst>
              <a:ext uri="{FF2B5EF4-FFF2-40B4-BE49-F238E27FC236}">
                <a16:creationId xmlns:a16="http://schemas.microsoft.com/office/drawing/2014/main" id="{BFA8C510-5C7E-428B-B6AC-BCA17BD1D33B}"/>
              </a:ext>
            </a:extLst>
          </p:cNvPr>
          <p:cNvSpPr/>
          <p:nvPr/>
        </p:nvSpPr>
        <p:spPr>
          <a:xfrm>
            <a:off x="1509282" y="1440898"/>
            <a:ext cx="7030375" cy="16170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s-MX" sz="24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Propósito:  Convertir entre Entidades y </a:t>
            </a:r>
            <a:r>
              <a:rPr lang="es-MX" sz="2400" b="1" dirty="0" err="1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DTOs</a:t>
            </a:r>
            <a:r>
              <a:rPr lang="es-MX" sz="24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 automáticamente.</a:t>
            </a:r>
            <a:endParaRPr lang="en-US" sz="2400" dirty="0"/>
          </a:p>
        </p:txBody>
      </p:sp>
      <p:grpSp>
        <p:nvGrpSpPr>
          <p:cNvPr id="15" name="Grupo 14">
            <a:extLst>
              <a:ext uri="{FF2B5EF4-FFF2-40B4-BE49-F238E27FC236}">
                <a16:creationId xmlns:a16="http://schemas.microsoft.com/office/drawing/2014/main" id="{CD84E9FF-8DA8-4844-A1A9-2111D6C3455A}"/>
              </a:ext>
            </a:extLst>
          </p:cNvPr>
          <p:cNvGrpSpPr/>
          <p:nvPr/>
        </p:nvGrpSpPr>
        <p:grpSpPr>
          <a:xfrm>
            <a:off x="1933778" y="2649399"/>
            <a:ext cx="9730109" cy="5580201"/>
            <a:chOff x="1882542" y="2391159"/>
            <a:chExt cx="9730109" cy="5580201"/>
          </a:xfrm>
        </p:grpSpPr>
        <p:pic>
          <p:nvPicPr>
            <p:cNvPr id="11" name="Imagen 10">
              <a:extLst>
                <a:ext uri="{FF2B5EF4-FFF2-40B4-BE49-F238E27FC236}">
                  <a16:creationId xmlns:a16="http://schemas.microsoft.com/office/drawing/2014/main" id="{AE4C6CA2-E8DB-415B-AADD-EDD905DEDC1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82543" y="2391159"/>
              <a:ext cx="9730108" cy="2948879"/>
            </a:xfrm>
            <a:prstGeom prst="rect">
              <a:avLst/>
            </a:prstGeom>
          </p:spPr>
        </p:pic>
        <p:pic>
          <p:nvPicPr>
            <p:cNvPr id="14" name="Imagen 13">
              <a:extLst>
                <a:ext uri="{FF2B5EF4-FFF2-40B4-BE49-F238E27FC236}">
                  <a16:creationId xmlns:a16="http://schemas.microsoft.com/office/drawing/2014/main" id="{2D5E51DC-5DE6-4A85-82F3-5A62A2FCAC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572" r="10322"/>
            <a:stretch/>
          </p:blipFill>
          <p:spPr>
            <a:xfrm>
              <a:off x="1882542" y="3398722"/>
              <a:ext cx="9730108" cy="45726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776285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A33E39B5-8111-4E98-B0ED-9308F2971BDE}"/>
              </a:ext>
            </a:extLst>
          </p:cNvPr>
          <p:cNvSpPr txBox="1"/>
          <p:nvPr/>
        </p:nvSpPr>
        <p:spPr>
          <a:xfrm>
            <a:off x="5693664" y="37673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PE" dirty="0"/>
          </a:p>
        </p:txBody>
      </p:sp>
      <p:sp>
        <p:nvSpPr>
          <p:cNvPr id="4" name="Text 0">
            <a:extLst>
              <a:ext uri="{FF2B5EF4-FFF2-40B4-BE49-F238E27FC236}">
                <a16:creationId xmlns:a16="http://schemas.microsoft.com/office/drawing/2014/main" id="{45A520BA-10D7-4C7B-8185-41C200EEBE93}"/>
              </a:ext>
            </a:extLst>
          </p:cNvPr>
          <p:cNvSpPr/>
          <p:nvPr/>
        </p:nvSpPr>
        <p:spPr>
          <a:xfrm>
            <a:off x="3988997" y="1433566"/>
            <a:ext cx="7802880" cy="14999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s-MX" sz="43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Flujo Completo de una Petición</a:t>
            </a:r>
            <a:endParaRPr lang="en-US" sz="4300" dirty="0"/>
          </a:p>
        </p:txBody>
      </p:sp>
      <p:sp>
        <p:nvSpPr>
          <p:cNvPr id="6" name="Text 2">
            <a:extLst>
              <a:ext uri="{FF2B5EF4-FFF2-40B4-BE49-F238E27FC236}">
                <a16:creationId xmlns:a16="http://schemas.microsoft.com/office/drawing/2014/main" id="{560AF92B-AB1F-41FD-8A3D-95AE5F34E29C}"/>
              </a:ext>
            </a:extLst>
          </p:cNvPr>
          <p:cNvSpPr/>
          <p:nvPr/>
        </p:nvSpPr>
        <p:spPr>
          <a:xfrm>
            <a:off x="2538149" y="3540636"/>
            <a:ext cx="9554102" cy="43475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457200" indent="-457200" algn="l">
              <a:lnSpc>
                <a:spcPts val="2750"/>
              </a:lnSpc>
              <a:buFont typeface="+mj-lt"/>
              <a:buAutoNum type="arabicPeriod"/>
            </a:pPr>
            <a:r>
              <a:rPr lang="es-MX" sz="24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Cliente envía POST /api/autos con un JSON (</a:t>
            </a:r>
            <a:r>
              <a:rPr lang="es-MX" sz="2400" b="1" dirty="0" err="1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AutoRequest</a:t>
            </a:r>
            <a:r>
              <a:rPr lang="es-MX" sz="24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).</a:t>
            </a:r>
          </a:p>
          <a:p>
            <a:pPr marL="457200" indent="-457200" algn="l">
              <a:lnSpc>
                <a:spcPts val="2750"/>
              </a:lnSpc>
              <a:buFont typeface="+mj-lt"/>
              <a:buAutoNum type="arabicPeriod"/>
            </a:pPr>
            <a:endParaRPr lang="es-MX" sz="2400" b="1" dirty="0">
              <a:solidFill>
                <a:srgbClr val="405449"/>
              </a:solidFill>
              <a:latin typeface="Fraunces Extra Bold" pitchFamily="34" charset="0"/>
              <a:ea typeface="Fraunces Extra Bold" pitchFamily="34" charset="-122"/>
              <a:cs typeface="Fraunces Extra Bold" pitchFamily="34" charset="-120"/>
            </a:endParaRPr>
          </a:p>
          <a:p>
            <a:pPr marL="457200" indent="-457200" algn="l">
              <a:lnSpc>
                <a:spcPts val="2750"/>
              </a:lnSpc>
              <a:buFont typeface="+mj-lt"/>
              <a:buAutoNum type="arabicPeriod"/>
            </a:pPr>
            <a:r>
              <a:rPr lang="es-MX" sz="24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Controlador recibe la petición y llama al </a:t>
            </a:r>
            <a:r>
              <a:rPr lang="es-MX" sz="2400" b="1" dirty="0" err="1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AutoService</a:t>
            </a:r>
            <a:r>
              <a:rPr lang="es-MX" sz="24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.</a:t>
            </a:r>
          </a:p>
          <a:p>
            <a:pPr marL="457200" indent="-457200" algn="l">
              <a:lnSpc>
                <a:spcPts val="2750"/>
              </a:lnSpc>
              <a:buFont typeface="+mj-lt"/>
              <a:buAutoNum type="arabicPeriod"/>
            </a:pPr>
            <a:endParaRPr lang="es-MX" sz="2400" b="1" dirty="0">
              <a:solidFill>
                <a:srgbClr val="405449"/>
              </a:solidFill>
              <a:latin typeface="Fraunces Extra Bold" pitchFamily="34" charset="0"/>
              <a:ea typeface="Fraunces Extra Bold" pitchFamily="34" charset="-122"/>
              <a:cs typeface="Fraunces Extra Bold" pitchFamily="34" charset="-120"/>
            </a:endParaRPr>
          </a:p>
          <a:p>
            <a:pPr marL="457200" indent="-457200" algn="l">
              <a:lnSpc>
                <a:spcPts val="2750"/>
              </a:lnSpc>
              <a:buFont typeface="+mj-lt"/>
              <a:buAutoNum type="arabicPeriod"/>
            </a:pPr>
            <a:r>
              <a:rPr lang="es-MX" sz="24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Servicio valida datos y usa </a:t>
            </a:r>
            <a:r>
              <a:rPr lang="es-MX" sz="2400" b="1" dirty="0" err="1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AutoRepository</a:t>
            </a:r>
            <a:r>
              <a:rPr lang="es-MX" sz="24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 para guardar en BD.</a:t>
            </a:r>
          </a:p>
          <a:p>
            <a:pPr marL="457200" indent="-457200" algn="l">
              <a:lnSpc>
                <a:spcPts val="2750"/>
              </a:lnSpc>
              <a:buFont typeface="+mj-lt"/>
              <a:buAutoNum type="arabicPeriod"/>
            </a:pPr>
            <a:endParaRPr lang="es-MX" sz="2400" b="1" dirty="0">
              <a:solidFill>
                <a:srgbClr val="405449"/>
              </a:solidFill>
              <a:latin typeface="Fraunces Extra Bold" pitchFamily="34" charset="0"/>
              <a:ea typeface="Fraunces Extra Bold" pitchFamily="34" charset="-122"/>
              <a:cs typeface="Fraunces Extra Bold" pitchFamily="34" charset="-120"/>
            </a:endParaRPr>
          </a:p>
          <a:p>
            <a:pPr marL="457200" indent="-457200" algn="l">
              <a:lnSpc>
                <a:spcPts val="2750"/>
              </a:lnSpc>
              <a:buFont typeface="+mj-lt"/>
              <a:buAutoNum type="arabicPeriod"/>
            </a:pPr>
            <a:r>
              <a:rPr lang="es-MX" sz="2400" b="1" dirty="0" err="1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Repository</a:t>
            </a:r>
            <a:r>
              <a:rPr lang="es-MX" sz="24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 convierte el Auto en una fila de MySQL.</a:t>
            </a:r>
          </a:p>
          <a:p>
            <a:pPr marL="457200" indent="-457200" algn="l">
              <a:lnSpc>
                <a:spcPts val="2750"/>
              </a:lnSpc>
              <a:buFont typeface="+mj-lt"/>
              <a:buAutoNum type="arabicPeriod"/>
            </a:pPr>
            <a:endParaRPr lang="es-MX" sz="2400" b="1" dirty="0">
              <a:solidFill>
                <a:srgbClr val="405449"/>
              </a:solidFill>
              <a:latin typeface="Fraunces Extra Bold" pitchFamily="34" charset="0"/>
              <a:ea typeface="Fraunces Extra Bold" pitchFamily="34" charset="-122"/>
              <a:cs typeface="Fraunces Extra Bold" pitchFamily="34" charset="-120"/>
            </a:endParaRPr>
          </a:p>
          <a:p>
            <a:pPr marL="457200" indent="-457200" algn="l">
              <a:lnSpc>
                <a:spcPts val="2750"/>
              </a:lnSpc>
              <a:buFont typeface="+mj-lt"/>
              <a:buAutoNum type="arabicPeriod"/>
            </a:pPr>
            <a:r>
              <a:rPr lang="es-MX" sz="24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Servicio devuelve la entidad guardada al controlador.</a:t>
            </a:r>
          </a:p>
          <a:p>
            <a:pPr marL="457200" indent="-457200" algn="l">
              <a:lnSpc>
                <a:spcPts val="2750"/>
              </a:lnSpc>
              <a:buFont typeface="+mj-lt"/>
              <a:buAutoNum type="arabicPeriod"/>
            </a:pPr>
            <a:endParaRPr lang="es-MX" sz="2400" b="1" dirty="0">
              <a:solidFill>
                <a:srgbClr val="405449"/>
              </a:solidFill>
              <a:latin typeface="Fraunces Extra Bold" pitchFamily="34" charset="0"/>
              <a:ea typeface="Fraunces Extra Bold" pitchFamily="34" charset="-122"/>
              <a:cs typeface="Fraunces Extra Bold" pitchFamily="34" charset="-120"/>
            </a:endParaRPr>
          </a:p>
          <a:p>
            <a:pPr marL="457200" indent="-457200" algn="l">
              <a:lnSpc>
                <a:spcPts val="2750"/>
              </a:lnSpc>
              <a:buFont typeface="+mj-lt"/>
              <a:buAutoNum type="arabicPeriod"/>
            </a:pPr>
            <a:r>
              <a:rPr lang="es-MX" sz="24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Controlador transforma el Auto en </a:t>
            </a:r>
            <a:r>
              <a:rPr lang="es-MX" sz="2400" b="1" dirty="0" err="1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AutoResponse</a:t>
            </a:r>
            <a:r>
              <a:rPr lang="es-MX" sz="24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 y lo devuelve como JSON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7484884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5098" y="618768"/>
            <a:ext cx="12822912" cy="7009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Demostración en Vivo: Endpoints Principales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785098" y="1880473"/>
            <a:ext cx="2804160" cy="3504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Gestión de usuario</a:t>
            </a:r>
            <a:endParaRPr lang="en-US" sz="2200" dirty="0"/>
          </a:p>
        </p:txBody>
      </p:sp>
      <p:sp>
        <p:nvSpPr>
          <p:cNvPr id="4" name="Shape 2"/>
          <p:cNvSpPr/>
          <p:nvPr/>
        </p:nvSpPr>
        <p:spPr>
          <a:xfrm>
            <a:off x="785098" y="2483168"/>
            <a:ext cx="3988118" cy="1771888"/>
          </a:xfrm>
          <a:prstGeom prst="roundRect">
            <a:avLst>
              <a:gd name="adj" fmla="val 11395"/>
            </a:avLst>
          </a:prstGeom>
          <a:solidFill>
            <a:srgbClr val="DDEEE0"/>
          </a:solidFill>
          <a:ln/>
        </p:spPr>
      </p:sp>
      <p:sp>
        <p:nvSpPr>
          <p:cNvPr id="5" name="Shape 3"/>
          <p:cNvSpPr/>
          <p:nvPr/>
        </p:nvSpPr>
        <p:spPr>
          <a:xfrm>
            <a:off x="773906" y="2483168"/>
            <a:ext cx="4010501" cy="1771888"/>
          </a:xfrm>
          <a:prstGeom prst="roundRect">
            <a:avLst>
              <a:gd name="adj" fmla="val 1899"/>
            </a:avLst>
          </a:prstGeom>
          <a:solidFill>
            <a:srgbClr val="DDEEE0"/>
          </a:solidFill>
          <a:ln/>
        </p:spPr>
      </p:sp>
      <p:sp>
        <p:nvSpPr>
          <p:cNvPr id="6" name="Text 4"/>
          <p:cNvSpPr/>
          <p:nvPr/>
        </p:nvSpPr>
        <p:spPr>
          <a:xfrm>
            <a:off x="998220" y="2651403"/>
            <a:ext cx="3561874" cy="14354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405449"/>
                </a:solidFill>
                <a:highlight>
                  <a:srgbClr val="DDEEE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GET /api/usuarioPOST /api/usuarioPUT /api/usuario/{id}DELETE /api/usuario/{id}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5328047" y="1880473"/>
            <a:ext cx="2804160" cy="3504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Gestión de Ventas</a:t>
            </a:r>
            <a:endParaRPr lang="en-US" sz="2200" dirty="0"/>
          </a:p>
        </p:txBody>
      </p:sp>
      <p:sp>
        <p:nvSpPr>
          <p:cNvPr id="8" name="Shape 6"/>
          <p:cNvSpPr/>
          <p:nvPr/>
        </p:nvSpPr>
        <p:spPr>
          <a:xfrm>
            <a:off x="5328047" y="2483168"/>
            <a:ext cx="3988118" cy="1771888"/>
          </a:xfrm>
          <a:prstGeom prst="roundRect">
            <a:avLst>
              <a:gd name="adj" fmla="val 11395"/>
            </a:avLst>
          </a:prstGeom>
          <a:solidFill>
            <a:srgbClr val="DDEEE0"/>
          </a:solidFill>
          <a:ln/>
        </p:spPr>
      </p:sp>
      <p:sp>
        <p:nvSpPr>
          <p:cNvPr id="9" name="Shape 7"/>
          <p:cNvSpPr/>
          <p:nvPr/>
        </p:nvSpPr>
        <p:spPr>
          <a:xfrm>
            <a:off x="5316855" y="2483168"/>
            <a:ext cx="4010501" cy="1771888"/>
          </a:xfrm>
          <a:prstGeom prst="roundRect">
            <a:avLst>
              <a:gd name="adj" fmla="val 1899"/>
            </a:avLst>
          </a:prstGeom>
          <a:solidFill>
            <a:srgbClr val="DDEEE0"/>
          </a:solidFill>
          <a:ln/>
        </p:spPr>
      </p:sp>
      <p:sp>
        <p:nvSpPr>
          <p:cNvPr id="10" name="Text 8"/>
          <p:cNvSpPr/>
          <p:nvPr/>
        </p:nvSpPr>
        <p:spPr>
          <a:xfrm>
            <a:off x="5541169" y="2651403"/>
            <a:ext cx="3561874" cy="14354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405449"/>
                </a:solidFill>
                <a:highlight>
                  <a:srgbClr val="DDEEE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GET /api/ventasPOST /api/ventasPUT /api/ventas/{id}DELETE /api/ventas/{id}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9870996" y="1880473"/>
            <a:ext cx="2804160" cy="3504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Gestión de clientes</a:t>
            </a:r>
            <a:endParaRPr lang="en-US" sz="2200" dirty="0"/>
          </a:p>
        </p:txBody>
      </p:sp>
      <p:sp>
        <p:nvSpPr>
          <p:cNvPr id="12" name="Shape 10"/>
          <p:cNvSpPr/>
          <p:nvPr/>
        </p:nvSpPr>
        <p:spPr>
          <a:xfrm>
            <a:off x="9870996" y="2483168"/>
            <a:ext cx="3988118" cy="1771888"/>
          </a:xfrm>
          <a:prstGeom prst="roundRect">
            <a:avLst>
              <a:gd name="adj" fmla="val 11395"/>
            </a:avLst>
          </a:prstGeom>
          <a:solidFill>
            <a:srgbClr val="DDEEE0"/>
          </a:solidFill>
          <a:ln/>
        </p:spPr>
      </p:sp>
      <p:sp>
        <p:nvSpPr>
          <p:cNvPr id="13" name="Shape 11"/>
          <p:cNvSpPr/>
          <p:nvPr/>
        </p:nvSpPr>
        <p:spPr>
          <a:xfrm>
            <a:off x="9859804" y="2483168"/>
            <a:ext cx="4010501" cy="1771888"/>
          </a:xfrm>
          <a:prstGeom prst="roundRect">
            <a:avLst>
              <a:gd name="adj" fmla="val 1899"/>
            </a:avLst>
          </a:prstGeom>
          <a:solidFill>
            <a:srgbClr val="DDEEE0"/>
          </a:solidFill>
          <a:ln/>
        </p:spPr>
      </p:sp>
      <p:sp>
        <p:nvSpPr>
          <p:cNvPr id="14" name="Text 12"/>
          <p:cNvSpPr/>
          <p:nvPr/>
        </p:nvSpPr>
        <p:spPr>
          <a:xfrm>
            <a:off x="10084118" y="2651403"/>
            <a:ext cx="3561874" cy="14354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405449"/>
                </a:solidFill>
                <a:highlight>
                  <a:srgbClr val="DDEEE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GET /api/clientesPOST /api/clientesPUT /api/clientes/{id}DELETE /api/clientes/{id}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85098" y="4983956"/>
            <a:ext cx="2929771" cy="3504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Gestión de Vehículos</a:t>
            </a:r>
            <a:endParaRPr lang="en-US" sz="2200" dirty="0"/>
          </a:p>
        </p:txBody>
      </p:sp>
      <p:sp>
        <p:nvSpPr>
          <p:cNvPr id="16" name="Shape 14"/>
          <p:cNvSpPr/>
          <p:nvPr/>
        </p:nvSpPr>
        <p:spPr>
          <a:xfrm>
            <a:off x="785098" y="5586651"/>
            <a:ext cx="3988118" cy="1771888"/>
          </a:xfrm>
          <a:prstGeom prst="roundRect">
            <a:avLst>
              <a:gd name="adj" fmla="val 11395"/>
            </a:avLst>
          </a:prstGeom>
          <a:solidFill>
            <a:srgbClr val="DDEEE0"/>
          </a:solidFill>
          <a:ln/>
        </p:spPr>
      </p:sp>
      <p:sp>
        <p:nvSpPr>
          <p:cNvPr id="17" name="Shape 15"/>
          <p:cNvSpPr/>
          <p:nvPr/>
        </p:nvSpPr>
        <p:spPr>
          <a:xfrm>
            <a:off x="773906" y="5586651"/>
            <a:ext cx="4010501" cy="1771888"/>
          </a:xfrm>
          <a:prstGeom prst="roundRect">
            <a:avLst>
              <a:gd name="adj" fmla="val 1899"/>
            </a:avLst>
          </a:prstGeom>
          <a:solidFill>
            <a:srgbClr val="DDEEE0"/>
          </a:solidFill>
          <a:ln/>
        </p:spPr>
      </p:sp>
      <p:sp>
        <p:nvSpPr>
          <p:cNvPr id="18" name="Text 16"/>
          <p:cNvSpPr/>
          <p:nvPr/>
        </p:nvSpPr>
        <p:spPr>
          <a:xfrm>
            <a:off x="998220" y="5754886"/>
            <a:ext cx="3561874" cy="14354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405449"/>
                </a:solidFill>
                <a:highlight>
                  <a:srgbClr val="DDEEE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GET /api/vehiculosPOST /api/vehiculosPUT /api/vehiculos/{id}DELETE /api/vehiculos/{id}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5328047" y="4983956"/>
            <a:ext cx="3017044" cy="3504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Gestión de proveedor</a:t>
            </a:r>
            <a:endParaRPr lang="en-US" sz="2200" dirty="0"/>
          </a:p>
        </p:txBody>
      </p:sp>
      <p:sp>
        <p:nvSpPr>
          <p:cNvPr id="20" name="Shape 18"/>
          <p:cNvSpPr/>
          <p:nvPr/>
        </p:nvSpPr>
        <p:spPr>
          <a:xfrm>
            <a:off x="5328047" y="5586651"/>
            <a:ext cx="3988118" cy="1771888"/>
          </a:xfrm>
          <a:prstGeom prst="roundRect">
            <a:avLst>
              <a:gd name="adj" fmla="val 11395"/>
            </a:avLst>
          </a:prstGeom>
          <a:solidFill>
            <a:srgbClr val="DDEEE0"/>
          </a:solidFill>
          <a:ln/>
        </p:spPr>
      </p:sp>
      <p:sp>
        <p:nvSpPr>
          <p:cNvPr id="21" name="Shape 19"/>
          <p:cNvSpPr/>
          <p:nvPr/>
        </p:nvSpPr>
        <p:spPr>
          <a:xfrm>
            <a:off x="5316855" y="5586651"/>
            <a:ext cx="4010501" cy="1771888"/>
          </a:xfrm>
          <a:prstGeom prst="roundRect">
            <a:avLst>
              <a:gd name="adj" fmla="val 1899"/>
            </a:avLst>
          </a:prstGeom>
          <a:solidFill>
            <a:srgbClr val="DDEEE0"/>
          </a:solidFill>
          <a:ln/>
        </p:spPr>
      </p:sp>
      <p:sp>
        <p:nvSpPr>
          <p:cNvPr id="22" name="Text 20"/>
          <p:cNvSpPr/>
          <p:nvPr/>
        </p:nvSpPr>
        <p:spPr>
          <a:xfrm>
            <a:off x="5541169" y="5754886"/>
            <a:ext cx="3561874" cy="14354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405449"/>
                </a:solidFill>
                <a:highlight>
                  <a:srgbClr val="DDEEE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GET /api/proveedorPOST /api/proveedorPUT /api/proveedor/{id}DELETE /api/proveedor/{id}</a:t>
            </a:r>
            <a:endParaRPr lang="en-US" sz="1750" dirty="0"/>
          </a:p>
        </p:txBody>
      </p:sp>
      <p:sp>
        <p:nvSpPr>
          <p:cNvPr id="23" name="Text 21"/>
          <p:cNvSpPr/>
          <p:nvPr/>
        </p:nvSpPr>
        <p:spPr>
          <a:xfrm>
            <a:off x="9870996" y="4983956"/>
            <a:ext cx="2804160" cy="3504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Gestión de pago</a:t>
            </a:r>
            <a:endParaRPr lang="en-US" sz="2200" dirty="0"/>
          </a:p>
        </p:txBody>
      </p:sp>
      <p:sp>
        <p:nvSpPr>
          <p:cNvPr id="24" name="Shape 22"/>
          <p:cNvSpPr/>
          <p:nvPr/>
        </p:nvSpPr>
        <p:spPr>
          <a:xfrm>
            <a:off x="9870996" y="5586651"/>
            <a:ext cx="3988118" cy="1771888"/>
          </a:xfrm>
          <a:prstGeom prst="roundRect">
            <a:avLst>
              <a:gd name="adj" fmla="val 11395"/>
            </a:avLst>
          </a:prstGeom>
          <a:solidFill>
            <a:srgbClr val="DDEEE0"/>
          </a:solidFill>
          <a:ln/>
        </p:spPr>
      </p:sp>
      <p:sp>
        <p:nvSpPr>
          <p:cNvPr id="25" name="Shape 23"/>
          <p:cNvSpPr/>
          <p:nvPr/>
        </p:nvSpPr>
        <p:spPr>
          <a:xfrm>
            <a:off x="9859804" y="5586651"/>
            <a:ext cx="4010501" cy="1771888"/>
          </a:xfrm>
          <a:prstGeom prst="roundRect">
            <a:avLst>
              <a:gd name="adj" fmla="val 1899"/>
            </a:avLst>
          </a:prstGeom>
          <a:solidFill>
            <a:srgbClr val="DDEEE0"/>
          </a:solidFill>
          <a:ln/>
        </p:spPr>
      </p:sp>
      <p:sp>
        <p:nvSpPr>
          <p:cNvPr id="26" name="Text 24"/>
          <p:cNvSpPr/>
          <p:nvPr/>
        </p:nvSpPr>
        <p:spPr>
          <a:xfrm>
            <a:off x="10084118" y="5754886"/>
            <a:ext cx="3561874" cy="14354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405449"/>
                </a:solidFill>
                <a:highlight>
                  <a:srgbClr val="DDEEE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GET /api/pagoPOST /api/pagoPUT /api/pago/{id}DELETE /api/pago/{id}</a:t>
            </a:r>
            <a:endParaRPr lang="en-US" sz="175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n 16">
            <a:extLst>
              <a:ext uri="{FF2B5EF4-FFF2-40B4-BE49-F238E27FC236}">
                <a16:creationId xmlns:a16="http://schemas.microsoft.com/office/drawing/2014/main" id="{37769CAC-864A-473D-8D8B-0DF8329F8E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862456" cy="8272533"/>
          </a:xfrm>
          <a:prstGeom prst="rect">
            <a:avLst/>
          </a:prstGeom>
        </p:spPr>
      </p:pic>
      <p:sp>
        <p:nvSpPr>
          <p:cNvPr id="19" name="Text 0">
            <a:extLst>
              <a:ext uri="{FF2B5EF4-FFF2-40B4-BE49-F238E27FC236}">
                <a16:creationId xmlns:a16="http://schemas.microsoft.com/office/drawing/2014/main" id="{77E7189D-3B11-49ED-816D-1F94F56BEE85}"/>
              </a:ext>
            </a:extLst>
          </p:cNvPr>
          <p:cNvSpPr/>
          <p:nvPr/>
        </p:nvSpPr>
        <p:spPr>
          <a:xfrm>
            <a:off x="5297884" y="590789"/>
            <a:ext cx="636150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Seguridad del Sistema</a:t>
            </a:r>
            <a:endParaRPr lang="en-US" sz="4450" dirty="0"/>
          </a:p>
        </p:txBody>
      </p:sp>
      <p:sp>
        <p:nvSpPr>
          <p:cNvPr id="20" name="Shape 1">
            <a:extLst>
              <a:ext uri="{FF2B5EF4-FFF2-40B4-BE49-F238E27FC236}">
                <a16:creationId xmlns:a16="http://schemas.microsoft.com/office/drawing/2014/main" id="{905D6541-D12E-4C3A-8CA3-21D53DF70D1A}"/>
              </a:ext>
            </a:extLst>
          </p:cNvPr>
          <p:cNvSpPr/>
          <p:nvPr/>
        </p:nvSpPr>
        <p:spPr>
          <a:xfrm>
            <a:off x="5297884" y="1866544"/>
            <a:ext cx="5456403" cy="1306949"/>
          </a:xfrm>
          <a:prstGeom prst="roundRect">
            <a:avLst>
              <a:gd name="adj" fmla="val 15620"/>
            </a:avLst>
          </a:prstGeom>
          <a:solidFill>
            <a:srgbClr val="E8F3E8"/>
          </a:solidFill>
          <a:ln/>
        </p:spPr>
      </p:sp>
      <p:sp>
        <p:nvSpPr>
          <p:cNvPr id="21" name="Text 2">
            <a:extLst>
              <a:ext uri="{FF2B5EF4-FFF2-40B4-BE49-F238E27FC236}">
                <a16:creationId xmlns:a16="http://schemas.microsoft.com/office/drawing/2014/main" id="{D84FE1D7-9534-4AA2-9ADD-9BDACE9B737D}"/>
              </a:ext>
            </a:extLst>
          </p:cNvPr>
          <p:cNvSpPr/>
          <p:nvPr/>
        </p:nvSpPr>
        <p:spPr>
          <a:xfrm>
            <a:off x="5524698" y="209335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Autenticación</a:t>
            </a:r>
            <a:endParaRPr lang="en-US" sz="2200" dirty="0"/>
          </a:p>
        </p:txBody>
      </p:sp>
      <p:sp>
        <p:nvSpPr>
          <p:cNvPr id="22" name="Text 3">
            <a:extLst>
              <a:ext uri="{FF2B5EF4-FFF2-40B4-BE49-F238E27FC236}">
                <a16:creationId xmlns:a16="http://schemas.microsoft.com/office/drawing/2014/main" id="{08331C34-A99B-423B-9E05-19E9AC432E9C}"/>
              </a:ext>
            </a:extLst>
          </p:cNvPr>
          <p:cNvSpPr/>
          <p:nvPr/>
        </p:nvSpPr>
        <p:spPr>
          <a:xfrm>
            <a:off x="5524698" y="2583776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Basada en tokens para acceso seguro.</a:t>
            </a:r>
            <a:endParaRPr lang="en-US" sz="1750" dirty="0"/>
          </a:p>
        </p:txBody>
      </p:sp>
      <p:sp>
        <p:nvSpPr>
          <p:cNvPr id="23" name="Shape 4">
            <a:extLst>
              <a:ext uri="{FF2B5EF4-FFF2-40B4-BE49-F238E27FC236}">
                <a16:creationId xmlns:a16="http://schemas.microsoft.com/office/drawing/2014/main" id="{E803A168-8338-47EA-AA08-E3987804EF71}"/>
              </a:ext>
            </a:extLst>
          </p:cNvPr>
          <p:cNvSpPr/>
          <p:nvPr/>
        </p:nvSpPr>
        <p:spPr>
          <a:xfrm>
            <a:off x="5297884" y="3400307"/>
            <a:ext cx="5456403" cy="1306949"/>
          </a:xfrm>
          <a:prstGeom prst="roundRect">
            <a:avLst>
              <a:gd name="adj" fmla="val 15620"/>
            </a:avLst>
          </a:prstGeom>
          <a:solidFill>
            <a:srgbClr val="E8F3E8"/>
          </a:solidFill>
          <a:ln/>
        </p:spPr>
      </p:sp>
      <p:sp>
        <p:nvSpPr>
          <p:cNvPr id="24" name="Text 5">
            <a:extLst>
              <a:ext uri="{FF2B5EF4-FFF2-40B4-BE49-F238E27FC236}">
                <a16:creationId xmlns:a16="http://schemas.microsoft.com/office/drawing/2014/main" id="{5B65BC78-EE0F-49C7-9491-500D3CFC7540}"/>
              </a:ext>
            </a:extLst>
          </p:cNvPr>
          <p:cNvSpPr/>
          <p:nvPr/>
        </p:nvSpPr>
        <p:spPr>
          <a:xfrm>
            <a:off x="5524698" y="362712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Roles y Permisos</a:t>
            </a:r>
            <a:endParaRPr lang="en-US" sz="2200" dirty="0"/>
          </a:p>
        </p:txBody>
      </p:sp>
      <p:sp>
        <p:nvSpPr>
          <p:cNvPr id="25" name="Text 6">
            <a:extLst>
              <a:ext uri="{FF2B5EF4-FFF2-40B4-BE49-F238E27FC236}">
                <a16:creationId xmlns:a16="http://schemas.microsoft.com/office/drawing/2014/main" id="{592B551E-AF06-4BAF-BF67-50DEAD1ABA21}"/>
              </a:ext>
            </a:extLst>
          </p:cNvPr>
          <p:cNvSpPr/>
          <p:nvPr/>
        </p:nvSpPr>
        <p:spPr>
          <a:xfrm>
            <a:off x="5524698" y="4117539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Control de acceso granular.</a:t>
            </a:r>
            <a:endParaRPr lang="en-US" sz="1750" dirty="0"/>
          </a:p>
        </p:txBody>
      </p:sp>
      <p:sp>
        <p:nvSpPr>
          <p:cNvPr id="26" name="Shape 7">
            <a:extLst>
              <a:ext uri="{FF2B5EF4-FFF2-40B4-BE49-F238E27FC236}">
                <a16:creationId xmlns:a16="http://schemas.microsoft.com/office/drawing/2014/main" id="{802CF00F-2405-4310-B83C-0654C7308105}"/>
              </a:ext>
            </a:extLst>
          </p:cNvPr>
          <p:cNvSpPr/>
          <p:nvPr/>
        </p:nvSpPr>
        <p:spPr>
          <a:xfrm>
            <a:off x="5297884" y="4934070"/>
            <a:ext cx="5456403" cy="1306949"/>
          </a:xfrm>
          <a:prstGeom prst="roundRect">
            <a:avLst>
              <a:gd name="adj" fmla="val 15620"/>
            </a:avLst>
          </a:prstGeom>
          <a:solidFill>
            <a:srgbClr val="E8F3E8"/>
          </a:solidFill>
          <a:ln/>
        </p:spPr>
      </p:sp>
      <p:sp>
        <p:nvSpPr>
          <p:cNvPr id="27" name="Text 8">
            <a:extLst>
              <a:ext uri="{FF2B5EF4-FFF2-40B4-BE49-F238E27FC236}">
                <a16:creationId xmlns:a16="http://schemas.microsoft.com/office/drawing/2014/main" id="{CE2D09C4-1123-46C9-A7FB-AEAD47D66CB8}"/>
              </a:ext>
            </a:extLst>
          </p:cNvPr>
          <p:cNvSpPr/>
          <p:nvPr/>
        </p:nvSpPr>
        <p:spPr>
          <a:xfrm>
            <a:off x="5524698" y="516088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Encriptación</a:t>
            </a:r>
            <a:endParaRPr lang="en-US" sz="2200" dirty="0"/>
          </a:p>
        </p:txBody>
      </p:sp>
      <p:sp>
        <p:nvSpPr>
          <p:cNvPr id="28" name="Text 9">
            <a:extLst>
              <a:ext uri="{FF2B5EF4-FFF2-40B4-BE49-F238E27FC236}">
                <a16:creationId xmlns:a16="http://schemas.microsoft.com/office/drawing/2014/main" id="{9D3EF627-365F-4C67-8589-CF6A60F09FA7}"/>
              </a:ext>
            </a:extLst>
          </p:cNvPr>
          <p:cNvSpPr/>
          <p:nvPr/>
        </p:nvSpPr>
        <p:spPr>
          <a:xfrm>
            <a:off x="5524698" y="5651302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Protección de datos sensibles.</a:t>
            </a:r>
            <a:endParaRPr lang="en-US" sz="1750" dirty="0"/>
          </a:p>
        </p:txBody>
      </p:sp>
      <p:sp>
        <p:nvSpPr>
          <p:cNvPr id="29" name="Shape 10">
            <a:extLst>
              <a:ext uri="{FF2B5EF4-FFF2-40B4-BE49-F238E27FC236}">
                <a16:creationId xmlns:a16="http://schemas.microsoft.com/office/drawing/2014/main" id="{C5827BF4-13BE-4895-82FF-BAC1DD04ADAB}"/>
              </a:ext>
            </a:extLst>
          </p:cNvPr>
          <p:cNvSpPr/>
          <p:nvPr/>
        </p:nvSpPr>
        <p:spPr>
          <a:xfrm>
            <a:off x="5297884" y="6467833"/>
            <a:ext cx="5456403" cy="1306949"/>
          </a:xfrm>
          <a:prstGeom prst="roundRect">
            <a:avLst>
              <a:gd name="adj" fmla="val 15620"/>
            </a:avLst>
          </a:prstGeom>
          <a:solidFill>
            <a:srgbClr val="E8F3E8"/>
          </a:solidFill>
          <a:ln/>
        </p:spPr>
      </p:sp>
      <p:sp>
        <p:nvSpPr>
          <p:cNvPr id="30" name="Text 11">
            <a:extLst>
              <a:ext uri="{FF2B5EF4-FFF2-40B4-BE49-F238E27FC236}">
                <a16:creationId xmlns:a16="http://schemas.microsoft.com/office/drawing/2014/main" id="{C6CE921A-7893-42F6-BC06-DF7870154413}"/>
              </a:ext>
            </a:extLst>
          </p:cNvPr>
          <p:cNvSpPr/>
          <p:nvPr/>
        </p:nvSpPr>
        <p:spPr>
          <a:xfrm>
            <a:off x="5524698" y="669464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Validación</a:t>
            </a:r>
            <a:endParaRPr lang="en-US" sz="2200" dirty="0"/>
          </a:p>
        </p:txBody>
      </p:sp>
      <p:sp>
        <p:nvSpPr>
          <p:cNvPr id="31" name="Text 12">
            <a:extLst>
              <a:ext uri="{FF2B5EF4-FFF2-40B4-BE49-F238E27FC236}">
                <a16:creationId xmlns:a16="http://schemas.microsoft.com/office/drawing/2014/main" id="{B973FD57-01D7-4DD0-ACAF-951FF30F6BC9}"/>
              </a:ext>
            </a:extLst>
          </p:cNvPr>
          <p:cNvSpPr/>
          <p:nvPr/>
        </p:nvSpPr>
        <p:spPr>
          <a:xfrm>
            <a:off x="5524698" y="7185065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Protección contra ataques comunes.</a:t>
            </a:r>
            <a:endParaRPr lang="en-US" sz="1750" dirty="0"/>
          </a:p>
        </p:txBody>
      </p:sp>
      <p:pic>
        <p:nvPicPr>
          <p:cNvPr id="32" name="Image 0" descr="preencoded.png">
            <a:extLst>
              <a:ext uri="{FF2B5EF4-FFF2-40B4-BE49-F238E27FC236}">
                <a16:creationId xmlns:a16="http://schemas.microsoft.com/office/drawing/2014/main" id="{0C690A9D-ED14-47B5-AC49-9193AFB0D004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4287" y="1370895"/>
            <a:ext cx="3876113" cy="581417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93429" y="704493"/>
            <a:ext cx="643640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Escalabilidad y Futuro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1980248"/>
            <a:ext cx="364331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Próximas Características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2561392"/>
            <a:ext cx="406919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Integración con sistemas de pago.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366492"/>
            <a:ext cx="4069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Aplicación móvil.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3808690"/>
            <a:ext cx="4069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Dashboard analítico.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4250888"/>
            <a:ext cx="4069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Notificaciones en tiempo real.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1808551" y="553795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Conclusiones</a:t>
            </a:r>
            <a:endParaRPr lang="en-US" sz="2200" dirty="0"/>
          </a:p>
        </p:txBody>
      </p:sp>
      <p:sp>
        <p:nvSpPr>
          <p:cNvPr id="13" name="Text 11"/>
          <p:cNvSpPr/>
          <p:nvPr/>
        </p:nvSpPr>
        <p:spPr>
          <a:xfrm>
            <a:off x="1808551" y="6119099"/>
            <a:ext cx="379737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Sistema robusto y escalable.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1808551" y="6561297"/>
            <a:ext cx="379737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Arquitectura moderna.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1808551" y="7003495"/>
            <a:ext cx="379737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Fácil mantenimiento.</a:t>
            </a: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1808551" y="7445693"/>
            <a:ext cx="379737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Alto rendimiento.</a:t>
            </a:r>
            <a:endParaRPr lang="en-US" sz="1750" dirty="0"/>
          </a:p>
        </p:txBody>
      </p:sp>
      <p:sp>
        <p:nvSpPr>
          <p:cNvPr id="17" name="Text 15"/>
          <p:cNvSpPr/>
          <p:nvPr/>
        </p:nvSpPr>
        <p:spPr>
          <a:xfrm>
            <a:off x="5152192" y="5152311"/>
            <a:ext cx="869192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F8E63D6-F142-4BA5-813A-11644D2BEE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71964" y="2196790"/>
            <a:ext cx="9358436" cy="6031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ángulo 17">
            <a:extLst>
              <a:ext uri="{FF2B5EF4-FFF2-40B4-BE49-F238E27FC236}">
                <a16:creationId xmlns:a16="http://schemas.microsoft.com/office/drawing/2014/main" id="{EDF92279-5F68-4E34-8E81-CD50ECA383F4}"/>
              </a:ext>
            </a:extLst>
          </p:cNvPr>
          <p:cNvSpPr/>
          <p:nvPr/>
        </p:nvSpPr>
        <p:spPr>
          <a:xfrm>
            <a:off x="5271964" y="1817649"/>
            <a:ext cx="4351538" cy="2551144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00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sp>
        <p:nvSpPr>
          <p:cNvPr id="24" name="Text 6">
            <a:extLst>
              <a:ext uri="{FF2B5EF4-FFF2-40B4-BE49-F238E27FC236}">
                <a16:creationId xmlns:a16="http://schemas.microsoft.com/office/drawing/2014/main" id="{96BC65F4-9167-436E-B36C-9E5E12C5FC34}"/>
              </a:ext>
            </a:extLst>
          </p:cNvPr>
          <p:cNvSpPr/>
          <p:nvPr/>
        </p:nvSpPr>
        <p:spPr>
          <a:xfrm>
            <a:off x="5424011" y="19802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Mejoras Técnicas</a:t>
            </a:r>
            <a:endParaRPr lang="en-US" sz="2200" dirty="0"/>
          </a:p>
        </p:txBody>
      </p:sp>
      <p:sp>
        <p:nvSpPr>
          <p:cNvPr id="25" name="Text 7">
            <a:extLst>
              <a:ext uri="{FF2B5EF4-FFF2-40B4-BE49-F238E27FC236}">
                <a16:creationId xmlns:a16="http://schemas.microsoft.com/office/drawing/2014/main" id="{E5A72560-0AFD-421A-85CB-ED7AEFA28EC7}"/>
              </a:ext>
            </a:extLst>
          </p:cNvPr>
          <p:cNvSpPr/>
          <p:nvPr/>
        </p:nvSpPr>
        <p:spPr>
          <a:xfrm>
            <a:off x="5424011" y="2561392"/>
            <a:ext cx="842010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Implementación de caché.</a:t>
            </a:r>
            <a:endParaRPr lang="en-US" sz="1750" dirty="0"/>
          </a:p>
        </p:txBody>
      </p:sp>
      <p:sp>
        <p:nvSpPr>
          <p:cNvPr id="26" name="Text 8">
            <a:extLst>
              <a:ext uri="{FF2B5EF4-FFF2-40B4-BE49-F238E27FC236}">
                <a16:creationId xmlns:a16="http://schemas.microsoft.com/office/drawing/2014/main" id="{C787B3BC-97F6-40DD-BFBB-C73B6E934DB8}"/>
              </a:ext>
            </a:extLst>
          </p:cNvPr>
          <p:cNvSpPr/>
          <p:nvPr/>
        </p:nvSpPr>
        <p:spPr>
          <a:xfrm>
            <a:off x="5424011" y="3003590"/>
            <a:ext cx="842010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Optimización de consultas.</a:t>
            </a:r>
            <a:endParaRPr lang="en-US" sz="1750" dirty="0"/>
          </a:p>
        </p:txBody>
      </p:sp>
      <p:sp>
        <p:nvSpPr>
          <p:cNvPr id="27" name="Text 9">
            <a:extLst>
              <a:ext uri="{FF2B5EF4-FFF2-40B4-BE49-F238E27FC236}">
                <a16:creationId xmlns:a16="http://schemas.microsoft.com/office/drawing/2014/main" id="{2309CAA5-C6CA-4BF9-93FC-83B3CE462C69}"/>
              </a:ext>
            </a:extLst>
          </p:cNvPr>
          <p:cNvSpPr/>
          <p:nvPr/>
        </p:nvSpPr>
        <p:spPr>
          <a:xfrm>
            <a:off x="5424011" y="3445788"/>
            <a:ext cx="842010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Microservicios.</a:t>
            </a:r>
            <a:endParaRPr lang="en-US" sz="1750" dirty="0"/>
          </a:p>
        </p:txBody>
      </p:sp>
      <p:pic>
        <p:nvPicPr>
          <p:cNvPr id="1034" name="Picture 10" descr="Logotipo completo de Angular JS">
            <a:extLst>
              <a:ext uri="{FF2B5EF4-FFF2-40B4-BE49-F238E27FC236}">
                <a16:creationId xmlns:a16="http://schemas.microsoft.com/office/drawing/2014/main" id="{4ABB5BAB-AE17-4EEA-86F3-6CDB30BD03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74732" y="680709"/>
            <a:ext cx="2155668" cy="1439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React logo landscape">
            <a:extLst>
              <a:ext uri="{FF2B5EF4-FFF2-40B4-BE49-F238E27FC236}">
                <a16:creationId xmlns:a16="http://schemas.microsoft.com/office/drawing/2014/main" id="{36CF627A-15E0-459D-903D-4B1EBC1271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2958" y="1046262"/>
            <a:ext cx="1927919" cy="1084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0C8C8322-7412-4ABC-8DD2-65F3291897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54" y="1126463"/>
            <a:ext cx="2629672" cy="708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546985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Sistema de Gestión de Venta de Autos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304705"/>
            <a:ext cx="7556421" cy="30750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s-MX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Presentamos nuestro sistema avanzado para la gestión integral de ventas de automóviles. Optimiza cada etapa del proceso  para automatizar el proceso de venta de vehículos en concesionarios, agencias o distribuidores.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5302568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280190" y="69306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Objetivos Clave del Proyecto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450783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E8F3E8"/>
          </a:solidFill>
          <a:ln/>
        </p:spPr>
      </p:sp>
      <p:sp>
        <p:nvSpPr>
          <p:cNvPr id="5" name="Text 2"/>
          <p:cNvSpPr/>
          <p:nvPr/>
        </p:nvSpPr>
        <p:spPr>
          <a:xfrm>
            <a:off x="6365260" y="2493288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7017306" y="2528649"/>
            <a:ext cx="363116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Inventario Automatizado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017306" y="3019068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Gestionar vehículos de forma eficiente.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6280190" y="3835598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E8F3E8"/>
          </a:solidFill>
          <a:ln/>
        </p:spPr>
      </p:sp>
      <p:sp>
        <p:nvSpPr>
          <p:cNvPr id="9" name="Text 6"/>
          <p:cNvSpPr/>
          <p:nvPr/>
        </p:nvSpPr>
        <p:spPr>
          <a:xfrm>
            <a:off x="6365260" y="3878104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7017306" y="3913465"/>
            <a:ext cx="433863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Proceso de Ventas Optimizado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7017306" y="4403884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Agilizar cada transacción.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6280190" y="5220414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E8F3E8"/>
          </a:solidFill>
          <a:ln/>
        </p:spPr>
      </p:sp>
      <p:sp>
        <p:nvSpPr>
          <p:cNvPr id="13" name="Text 10"/>
          <p:cNvSpPr/>
          <p:nvPr/>
        </p:nvSpPr>
        <p:spPr>
          <a:xfrm>
            <a:off x="6365260" y="5262920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7017306" y="5298281"/>
            <a:ext cx="471166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Experiencia del Cliente Mejorada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017306" y="5788700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Satisfacción garantizada.</a:t>
            </a:r>
            <a:endParaRPr lang="en-US" sz="1750" dirty="0"/>
          </a:p>
        </p:txBody>
      </p:sp>
      <p:sp>
        <p:nvSpPr>
          <p:cNvPr id="16" name="Shape 13"/>
          <p:cNvSpPr/>
          <p:nvPr/>
        </p:nvSpPr>
        <p:spPr>
          <a:xfrm>
            <a:off x="6280190" y="6605230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E8F3E8"/>
          </a:solidFill>
          <a:ln/>
        </p:spPr>
      </p:sp>
      <p:sp>
        <p:nvSpPr>
          <p:cNvPr id="17" name="Text 14"/>
          <p:cNvSpPr/>
          <p:nvPr/>
        </p:nvSpPr>
        <p:spPr>
          <a:xfrm>
            <a:off x="6365260" y="6647736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4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7017306" y="6683097"/>
            <a:ext cx="342745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Análisis en Tiempo Real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7017306" y="7173516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Datos precisos para decisiones estratégicas.</a:t>
            </a:r>
            <a:endParaRPr lang="en-US" sz="1750" dirty="0"/>
          </a:p>
        </p:txBody>
      </p:sp>
      <p:pic>
        <p:nvPicPr>
          <p:cNvPr id="21" name="Imagen 20">
            <a:extLst>
              <a:ext uri="{FF2B5EF4-FFF2-40B4-BE49-F238E27FC236}">
                <a16:creationId xmlns:a16="http://schemas.microsoft.com/office/drawing/2014/main" id="{09009E94-27B2-4890-BE2F-4B2E7D56391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2507"/>
          <a:stretch/>
        </p:blipFill>
        <p:spPr>
          <a:xfrm>
            <a:off x="198837" y="0"/>
            <a:ext cx="5405194" cy="846626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96972" y="533475"/>
            <a:ext cx="644259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800" b="1" i="1" dirty="0" err="1">
                <a:solidFill>
                  <a:srgbClr val="3B4540"/>
                </a:solidFill>
                <a:latin typeface="Fraunces Extra Bold" panose="020B0604020202020204" charset="0"/>
                <a:ea typeface="Segoe UI Black" panose="020B0A02040204020203" pitchFamily="34" charset="0"/>
                <a:cs typeface="Fraunces Extra Bold" pitchFamily="34" charset="-120"/>
              </a:rPr>
              <a:t>T</a:t>
            </a:r>
            <a:r>
              <a:rPr lang="en-US" sz="4450" b="1" i="1" dirty="0" err="1">
                <a:solidFill>
                  <a:srgbClr val="3B4540"/>
                </a:solidFill>
                <a:latin typeface="Fraunces Extra Bold" panose="020B0604020202020204" charset="0"/>
                <a:ea typeface="Segoe UI Black" panose="020B0A02040204020203" pitchFamily="34" charset="0"/>
                <a:cs typeface="Fraunces Extra Bold" pitchFamily="34" charset="-120"/>
              </a:rPr>
              <a:t>ecnologías</a:t>
            </a:r>
            <a:r>
              <a:rPr lang="en-US" sz="4450" b="1" i="1" dirty="0">
                <a:solidFill>
                  <a:srgbClr val="3B4540"/>
                </a:solidFill>
                <a:latin typeface="Fraunces Extra Bold" panose="020B0604020202020204" charset="0"/>
                <a:ea typeface="Segoe UI Black" panose="020B0A02040204020203" pitchFamily="34" charset="0"/>
                <a:cs typeface="Fraunces Extra Bold" pitchFamily="34" charset="-120"/>
              </a:rPr>
              <a:t> Utilizadas</a:t>
            </a:r>
            <a:endParaRPr lang="en-US" sz="4450" i="1" dirty="0">
              <a:latin typeface="Fraunces Extra Bold" panose="020B0604020202020204" charset="0"/>
              <a:ea typeface="Segoe UI Black" panose="020B0A02040204020203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1053403" y="16102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Stack Principal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1053404" y="2191357"/>
            <a:ext cx="302093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Java 21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1053403" y="2633555"/>
            <a:ext cx="302093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Spring Boot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1053403" y="3075754"/>
            <a:ext cx="302093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Jakarta EE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1053403" y="3517952"/>
            <a:ext cx="302093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MySQL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1053403" y="3960150"/>
            <a:ext cx="302093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Git/GitHub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982857" y="4618449"/>
            <a:ext cx="402859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Herramientas de Desarrollo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4497066" y="10135162"/>
            <a:ext cx="887253" cy="771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IntelliJ IDEA 2025.1.2 Ultimate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982858" y="5641791"/>
            <a:ext cx="450283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GitHub para control de versiones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982858" y="6083990"/>
            <a:ext cx="450283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Maven para gestión de dependencias</a:t>
            </a:r>
            <a:endParaRPr lang="en-US" sz="1750" dirty="0"/>
          </a:p>
        </p:txBody>
      </p:sp>
      <p:pic>
        <p:nvPicPr>
          <p:cNvPr id="13" name="Image 0" descr="preencoded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45761" y="7233805"/>
            <a:ext cx="2003584" cy="924639"/>
          </a:xfrm>
          <a:prstGeom prst="rect">
            <a:avLst/>
          </a:prstGeom>
        </p:spPr>
      </p:pic>
      <p:pic>
        <p:nvPicPr>
          <p:cNvPr id="14" name="Image 1" descr="preencoded.pn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72849" y="7386428"/>
            <a:ext cx="2230398" cy="955834"/>
          </a:xfrm>
          <a:prstGeom prst="rect">
            <a:avLst/>
          </a:prstGeom>
        </p:spPr>
      </p:pic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27963" y="7138525"/>
            <a:ext cx="1784403" cy="1115197"/>
          </a:xfrm>
          <a:prstGeom prst="rect">
            <a:avLst/>
          </a:prstGeom>
        </p:spPr>
      </p:pic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942842" y="7310807"/>
            <a:ext cx="2570678" cy="951786"/>
          </a:xfrm>
          <a:prstGeom prst="rect">
            <a:avLst/>
          </a:prstGeom>
        </p:spPr>
      </p:pic>
      <p:sp>
        <p:nvSpPr>
          <p:cNvPr id="18" name="Text 0">
            <a:extLst>
              <a:ext uri="{FF2B5EF4-FFF2-40B4-BE49-F238E27FC236}">
                <a16:creationId xmlns:a16="http://schemas.microsoft.com/office/drawing/2014/main" id="{664E652A-3719-49E3-AF68-DD582BA2F250}"/>
              </a:ext>
            </a:extLst>
          </p:cNvPr>
          <p:cNvSpPr/>
          <p:nvPr/>
        </p:nvSpPr>
        <p:spPr>
          <a:xfrm>
            <a:off x="6459070" y="1621178"/>
            <a:ext cx="7030375" cy="16170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36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Arquitectura del Sistema:</a:t>
            </a:r>
          </a:p>
          <a:p>
            <a:pPr marL="0" indent="0" algn="l">
              <a:lnSpc>
                <a:spcPts val="5550"/>
              </a:lnSpc>
              <a:buNone/>
            </a:pPr>
            <a:r>
              <a:rPr lang="en-US" sz="36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                 </a:t>
            </a:r>
            <a:r>
              <a:rPr lang="en-US" sz="3600" b="1" dirty="0" err="1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Patrón</a:t>
            </a:r>
            <a:r>
              <a:rPr lang="en-US" sz="36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 MVC</a:t>
            </a:r>
            <a:endParaRPr lang="en-US" sz="3600" dirty="0"/>
          </a:p>
        </p:txBody>
      </p:sp>
      <p:pic>
        <p:nvPicPr>
          <p:cNvPr id="19" name="Image 0" descr="preencoded.png">
            <a:extLst>
              <a:ext uri="{FF2B5EF4-FFF2-40B4-BE49-F238E27FC236}">
                <a16:creationId xmlns:a16="http://schemas.microsoft.com/office/drawing/2014/main" id="{75952CBC-28C7-4182-8763-9D92A7F25B97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94228" y="3704123"/>
            <a:ext cx="2742770" cy="2742770"/>
          </a:xfrm>
          <a:prstGeom prst="rect">
            <a:avLst/>
          </a:prstGeom>
        </p:spPr>
      </p:pic>
      <p:pic>
        <p:nvPicPr>
          <p:cNvPr id="21" name="Image 2" descr="preencoded.png">
            <a:extLst>
              <a:ext uri="{FF2B5EF4-FFF2-40B4-BE49-F238E27FC236}">
                <a16:creationId xmlns:a16="http://schemas.microsoft.com/office/drawing/2014/main" id="{A438EED0-2BF6-4F10-9E93-D9954EAB8561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94228" y="3704123"/>
            <a:ext cx="2742770" cy="2742770"/>
          </a:xfrm>
          <a:prstGeom prst="rect">
            <a:avLst/>
          </a:prstGeom>
        </p:spPr>
      </p:pic>
      <p:pic>
        <p:nvPicPr>
          <p:cNvPr id="23" name="Image 4" descr="preencoded.png">
            <a:extLst>
              <a:ext uri="{FF2B5EF4-FFF2-40B4-BE49-F238E27FC236}">
                <a16:creationId xmlns:a16="http://schemas.microsoft.com/office/drawing/2014/main" id="{E5D98A2E-45D6-4097-8F14-BF482AC2DD9B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94228" y="3704123"/>
            <a:ext cx="2742770" cy="2742770"/>
          </a:xfrm>
          <a:prstGeom prst="rect">
            <a:avLst/>
          </a:prstGeom>
        </p:spPr>
      </p:pic>
      <p:pic>
        <p:nvPicPr>
          <p:cNvPr id="25" name="Image 3" descr="preencoded.png">
            <a:extLst>
              <a:ext uri="{FF2B5EF4-FFF2-40B4-BE49-F238E27FC236}">
                <a16:creationId xmlns:a16="http://schemas.microsoft.com/office/drawing/2014/main" id="{CF7A7962-85E2-40AE-8349-AA1107C45AF0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3181" y="4114800"/>
            <a:ext cx="339328" cy="424220"/>
          </a:xfrm>
          <a:prstGeom prst="rect">
            <a:avLst/>
          </a:prstGeom>
        </p:spPr>
      </p:pic>
      <p:pic>
        <p:nvPicPr>
          <p:cNvPr id="26" name="Image 1" descr="preencoded.png">
            <a:extLst>
              <a:ext uri="{FF2B5EF4-FFF2-40B4-BE49-F238E27FC236}">
                <a16:creationId xmlns:a16="http://schemas.microsoft.com/office/drawing/2014/main" id="{8B04B64B-B2FD-4EDA-8157-5A97F67DFF6B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85980" y="4723195"/>
            <a:ext cx="339328" cy="424220"/>
          </a:xfrm>
          <a:prstGeom prst="rect">
            <a:avLst/>
          </a:prstGeom>
        </p:spPr>
      </p:pic>
      <p:pic>
        <p:nvPicPr>
          <p:cNvPr id="27" name="Image 5" descr="preencoded.png">
            <a:extLst>
              <a:ext uri="{FF2B5EF4-FFF2-40B4-BE49-F238E27FC236}">
                <a16:creationId xmlns:a16="http://schemas.microsoft.com/office/drawing/2014/main" id="{606D2D38-C5A0-4EF8-8255-17C4D7BE0154}"/>
              </a:ext>
            </a:extLst>
          </p:cNvPr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70007" y="5659770"/>
            <a:ext cx="339328" cy="424220"/>
          </a:xfrm>
          <a:prstGeom prst="rect">
            <a:avLst/>
          </a:prstGeom>
        </p:spPr>
      </p:pic>
      <p:sp>
        <p:nvSpPr>
          <p:cNvPr id="28" name="Text 3">
            <a:extLst>
              <a:ext uri="{FF2B5EF4-FFF2-40B4-BE49-F238E27FC236}">
                <a16:creationId xmlns:a16="http://schemas.microsoft.com/office/drawing/2014/main" id="{A2F58986-6A9B-4592-B88E-C97C4EC2B067}"/>
              </a:ext>
            </a:extLst>
          </p:cNvPr>
          <p:cNvSpPr/>
          <p:nvPr/>
        </p:nvSpPr>
        <p:spPr>
          <a:xfrm>
            <a:off x="11376718" y="3734952"/>
            <a:ext cx="2200280" cy="4141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Vistas</a:t>
            </a:r>
            <a:endParaRPr lang="en-US" sz="2200" dirty="0"/>
          </a:p>
        </p:txBody>
      </p:sp>
      <p:sp>
        <p:nvSpPr>
          <p:cNvPr id="29" name="Text 4">
            <a:extLst>
              <a:ext uri="{FF2B5EF4-FFF2-40B4-BE49-F238E27FC236}">
                <a16:creationId xmlns:a16="http://schemas.microsoft.com/office/drawing/2014/main" id="{9FCEE8A0-4B87-41E4-A49B-49C6D2D3667E}"/>
              </a:ext>
            </a:extLst>
          </p:cNvPr>
          <p:cNvSpPr/>
          <p:nvPr/>
        </p:nvSpPr>
        <p:spPr>
          <a:xfrm>
            <a:off x="11636998" y="4204532"/>
            <a:ext cx="3025675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API REST para interacción.</a:t>
            </a:r>
            <a:endParaRPr lang="en-US" sz="1750" dirty="0"/>
          </a:p>
        </p:txBody>
      </p:sp>
      <p:sp>
        <p:nvSpPr>
          <p:cNvPr id="30" name="Text 5">
            <a:extLst>
              <a:ext uri="{FF2B5EF4-FFF2-40B4-BE49-F238E27FC236}">
                <a16:creationId xmlns:a16="http://schemas.microsoft.com/office/drawing/2014/main" id="{DFFD7A38-2D81-4AD7-860A-F92D4EFC863A}"/>
              </a:ext>
            </a:extLst>
          </p:cNvPr>
          <p:cNvSpPr/>
          <p:nvPr/>
        </p:nvSpPr>
        <p:spPr>
          <a:xfrm>
            <a:off x="11508406" y="569618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Controladores</a:t>
            </a:r>
            <a:endParaRPr lang="en-US" sz="2200" dirty="0"/>
          </a:p>
        </p:txBody>
      </p:sp>
      <p:sp>
        <p:nvSpPr>
          <p:cNvPr id="31" name="Text 6">
            <a:extLst>
              <a:ext uri="{FF2B5EF4-FFF2-40B4-BE49-F238E27FC236}">
                <a16:creationId xmlns:a16="http://schemas.microsoft.com/office/drawing/2014/main" id="{BAA90059-E5CC-4378-BE87-90230778923A}"/>
              </a:ext>
            </a:extLst>
          </p:cNvPr>
          <p:cNvSpPr/>
          <p:nvPr/>
        </p:nvSpPr>
        <p:spPr>
          <a:xfrm>
            <a:off x="11508406" y="6186605"/>
            <a:ext cx="3898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Spring MVC para lógica.</a:t>
            </a:r>
            <a:endParaRPr lang="en-US" sz="1750" dirty="0"/>
          </a:p>
        </p:txBody>
      </p:sp>
      <p:sp>
        <p:nvSpPr>
          <p:cNvPr id="32" name="Text 1">
            <a:extLst>
              <a:ext uri="{FF2B5EF4-FFF2-40B4-BE49-F238E27FC236}">
                <a16:creationId xmlns:a16="http://schemas.microsoft.com/office/drawing/2014/main" id="{0F6E57CB-FA74-4EB8-A91A-7989F155AF2A}"/>
              </a:ext>
            </a:extLst>
          </p:cNvPr>
          <p:cNvSpPr/>
          <p:nvPr/>
        </p:nvSpPr>
        <p:spPr>
          <a:xfrm>
            <a:off x="6906649" y="4416642"/>
            <a:ext cx="154516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Modelos</a:t>
            </a:r>
            <a:endParaRPr lang="en-US" sz="2200" dirty="0"/>
          </a:p>
        </p:txBody>
      </p:sp>
      <p:sp>
        <p:nvSpPr>
          <p:cNvPr id="33" name="Text 2">
            <a:extLst>
              <a:ext uri="{FF2B5EF4-FFF2-40B4-BE49-F238E27FC236}">
                <a16:creationId xmlns:a16="http://schemas.microsoft.com/office/drawing/2014/main" id="{2DC9B1D1-85FC-4ED6-9C02-437532070BDA}"/>
              </a:ext>
            </a:extLst>
          </p:cNvPr>
          <p:cNvSpPr/>
          <p:nvPr/>
        </p:nvSpPr>
        <p:spPr>
          <a:xfrm>
            <a:off x="5868553" y="4949243"/>
            <a:ext cx="297829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Entidades JPA para datos.</a:t>
            </a:r>
            <a:endParaRPr lang="en-US" sz="1750" dirty="0"/>
          </a:p>
        </p:txBody>
      </p:sp>
      <p:cxnSp>
        <p:nvCxnSpPr>
          <p:cNvPr id="36" name="Conector recto 35">
            <a:extLst>
              <a:ext uri="{FF2B5EF4-FFF2-40B4-BE49-F238E27FC236}">
                <a16:creationId xmlns:a16="http://schemas.microsoft.com/office/drawing/2014/main" id="{FB084A44-D5F8-460C-B832-DC75B988B691}"/>
              </a:ext>
            </a:extLst>
          </p:cNvPr>
          <p:cNvCxnSpPr>
            <a:cxnSpLocks/>
          </p:cNvCxnSpPr>
          <p:nvPr/>
        </p:nvCxnSpPr>
        <p:spPr>
          <a:xfrm>
            <a:off x="5776146" y="1691733"/>
            <a:ext cx="0" cy="58740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Git full logo">
            <a:extLst>
              <a:ext uri="{FF2B5EF4-FFF2-40B4-BE49-F238E27FC236}">
                <a16:creationId xmlns:a16="http://schemas.microsoft.com/office/drawing/2014/main" id="{1B8D08DA-6021-4053-82D6-714B2C7A72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3247" y="7185416"/>
            <a:ext cx="1682315" cy="973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Postman logo">
            <a:extLst>
              <a:ext uri="{FF2B5EF4-FFF2-40B4-BE49-F238E27FC236}">
                <a16:creationId xmlns:a16="http://schemas.microsoft.com/office/drawing/2014/main" id="{18FE3D46-6CB7-4744-B63F-6AB99235DB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3289" y="7289355"/>
            <a:ext cx="962678" cy="865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524849" y="532935"/>
            <a:ext cx="780764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Características Principales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1035151" y="1987538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E8F3E8"/>
          </a:solidFill>
          <a:ln/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0221" y="2030043"/>
            <a:ext cx="340162" cy="42529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772267" y="2065404"/>
            <a:ext cx="309645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Gestión de Inventario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1772267" y="2555823"/>
            <a:ext cx="342149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Registro, control de stock y búsqueda avanzada de vehículos.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5477254" y="1987538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E8F3E8"/>
          </a:solidFill>
          <a:ln/>
        </p:spPr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62324" y="2030043"/>
            <a:ext cx="340162" cy="42529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6214369" y="206540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Gestión de Ventas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6214369" y="2555823"/>
            <a:ext cx="342149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Proceso de venta, facturación e historial de transacciones.</a:t>
            </a:r>
            <a:endParaRPr lang="en-US" sz="1750" dirty="0"/>
          </a:p>
        </p:txBody>
      </p:sp>
      <p:sp>
        <p:nvSpPr>
          <p:cNvPr id="12" name="Shape 7"/>
          <p:cNvSpPr/>
          <p:nvPr/>
        </p:nvSpPr>
        <p:spPr>
          <a:xfrm>
            <a:off x="9919356" y="1987538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E8F3E8"/>
          </a:solidFill>
          <a:ln/>
        </p:spPr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04426" y="2030043"/>
            <a:ext cx="340162" cy="425291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0656472" y="206540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Gestión de Clientes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10656472" y="2555823"/>
            <a:ext cx="342149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Perfiles, historial de compras y seguimiento de interacciones.</a:t>
            </a:r>
            <a:endParaRPr lang="en-US" sz="175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8DD3CBA-778A-493F-8A29-72527315E9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971183" y="4220230"/>
            <a:ext cx="10659217" cy="4009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-101600" y="31396"/>
            <a:ext cx="14404489" cy="805747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060721" y="1216693"/>
            <a:ext cx="8877300" cy="6492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40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Configuración de la Base de Datos</a:t>
            </a:r>
            <a:endParaRPr lang="en-US" sz="4050" dirty="0"/>
          </a:p>
        </p:txBody>
      </p:sp>
      <p:sp>
        <p:nvSpPr>
          <p:cNvPr id="4" name="Text 1"/>
          <p:cNvSpPr/>
          <p:nvPr/>
        </p:nvSpPr>
        <p:spPr>
          <a:xfrm>
            <a:off x="1056402" y="2385282"/>
            <a:ext cx="3611880" cy="3245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Detalles de la Base de Datos</a:t>
            </a:r>
            <a:endParaRPr lang="en-US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5" name="Text 2"/>
          <p:cNvSpPr/>
          <p:nvPr/>
        </p:nvSpPr>
        <p:spPr>
          <a:xfrm>
            <a:off x="1056402" y="2917610"/>
            <a:ext cx="3686770" cy="3324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Database: </a:t>
            </a:r>
            <a:r>
              <a:rPr lang="en-US" dirty="0" err="1">
                <a:solidFill>
                  <a:schemeClr val="tx1">
                    <a:lumMod val="95000"/>
                    <a:lumOff val="5000"/>
                  </a:schemeClr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vehiculo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6" name="Text 3"/>
          <p:cNvSpPr/>
          <p:nvPr/>
        </p:nvSpPr>
        <p:spPr>
          <a:xfrm>
            <a:off x="1056402" y="3322661"/>
            <a:ext cx="3686770" cy="3324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Port: 3306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7" name="Text 4"/>
          <p:cNvSpPr/>
          <p:nvPr/>
        </p:nvSpPr>
        <p:spPr>
          <a:xfrm>
            <a:off x="1056402" y="3727712"/>
            <a:ext cx="3686770" cy="3324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Engine: MySQL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8" name="Text 5"/>
          <p:cNvSpPr/>
          <p:nvPr/>
        </p:nvSpPr>
        <p:spPr>
          <a:xfrm>
            <a:off x="1776601" y="5619959"/>
            <a:ext cx="2782133" cy="3245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Características Clave</a:t>
            </a:r>
            <a:endParaRPr lang="en-US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9" name="Text 6"/>
          <p:cNvSpPr/>
          <p:nvPr/>
        </p:nvSpPr>
        <p:spPr>
          <a:xfrm>
            <a:off x="1776601" y="6152287"/>
            <a:ext cx="4506397" cy="3324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Actualización automática de esquema.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0" name="Text 7"/>
          <p:cNvSpPr/>
          <p:nvPr/>
        </p:nvSpPr>
        <p:spPr>
          <a:xfrm>
            <a:off x="1776601" y="6557338"/>
            <a:ext cx="4506397" cy="3324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Optimización para transacciones.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1" name="Text 8"/>
          <p:cNvSpPr/>
          <p:nvPr/>
        </p:nvSpPr>
        <p:spPr>
          <a:xfrm>
            <a:off x="1776601" y="6962389"/>
            <a:ext cx="4506397" cy="3324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Backup automatizado.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4F4DD5D0-43A5-456C-988D-FAAE536F4C81}"/>
              </a:ext>
            </a:extLst>
          </p:cNvPr>
          <p:cNvSpPr/>
          <p:nvPr/>
        </p:nvSpPr>
        <p:spPr>
          <a:xfrm>
            <a:off x="6723530" y="1452282"/>
            <a:ext cx="6368526" cy="6099586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grpSp>
        <p:nvGrpSpPr>
          <p:cNvPr id="30" name="Grupo 29">
            <a:extLst>
              <a:ext uri="{FF2B5EF4-FFF2-40B4-BE49-F238E27FC236}">
                <a16:creationId xmlns:a16="http://schemas.microsoft.com/office/drawing/2014/main" id="{254FD707-613E-45A6-A9F8-DDF17D77BC53}"/>
              </a:ext>
            </a:extLst>
          </p:cNvPr>
          <p:cNvGrpSpPr/>
          <p:nvPr/>
        </p:nvGrpSpPr>
        <p:grpSpPr>
          <a:xfrm>
            <a:off x="6598268" y="1769122"/>
            <a:ext cx="6945393" cy="6200331"/>
            <a:chOff x="7468361" y="2259310"/>
            <a:chExt cx="6105637" cy="5436195"/>
          </a:xfrm>
        </p:grpSpPr>
        <p:pic>
          <p:nvPicPr>
            <p:cNvPr id="31" name="Imagen 30">
              <a:extLst>
                <a:ext uri="{FF2B5EF4-FFF2-40B4-BE49-F238E27FC236}">
                  <a16:creationId xmlns:a16="http://schemas.microsoft.com/office/drawing/2014/main" id="{06CECEEB-FB76-4F40-90D9-9021D74A492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468361" y="2259310"/>
              <a:ext cx="6086475" cy="3714750"/>
            </a:xfrm>
            <a:prstGeom prst="rect">
              <a:avLst/>
            </a:prstGeom>
          </p:spPr>
        </p:pic>
        <p:pic>
          <p:nvPicPr>
            <p:cNvPr id="32" name="Imagen 31">
              <a:extLst>
                <a:ext uri="{FF2B5EF4-FFF2-40B4-BE49-F238E27FC236}">
                  <a16:creationId xmlns:a16="http://schemas.microsoft.com/office/drawing/2014/main" id="{9CB3D4E6-AC0A-481D-A716-26ABA791E6E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703135" y="5478586"/>
              <a:ext cx="5870863" cy="221691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56960" y="548641"/>
            <a:ext cx="7802880" cy="14999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Control de Versiones con GitHub</a:t>
            </a:r>
            <a:endParaRPr lang="en-US" sz="43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59473" y="2320052"/>
            <a:ext cx="1104424" cy="132528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584758" y="2540913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Main</a:t>
            </a:r>
            <a:endParaRPr lang="en-US" sz="2150" dirty="0"/>
          </a:p>
        </p:txBody>
      </p:sp>
      <p:sp>
        <p:nvSpPr>
          <p:cNvPr id="6" name="Text 2"/>
          <p:cNvSpPr/>
          <p:nvPr/>
        </p:nvSpPr>
        <p:spPr>
          <a:xfrm>
            <a:off x="7584758" y="3018473"/>
            <a:ext cx="6272570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Código en producción.</a:t>
            </a:r>
            <a:endParaRPr lang="en-US" sz="17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59473" y="3645337"/>
            <a:ext cx="1104424" cy="132528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584758" y="3866198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Develop</a:t>
            </a:r>
            <a:endParaRPr lang="en-US" sz="2150" dirty="0"/>
          </a:p>
        </p:txBody>
      </p:sp>
      <p:sp>
        <p:nvSpPr>
          <p:cNvPr id="9" name="Text 4"/>
          <p:cNvSpPr/>
          <p:nvPr/>
        </p:nvSpPr>
        <p:spPr>
          <a:xfrm>
            <a:off x="7584758" y="4343757"/>
            <a:ext cx="6272570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Rama de desarrollo.</a:t>
            </a:r>
            <a:endParaRPr lang="en-US" sz="17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59473" y="4970621"/>
            <a:ext cx="1104424" cy="132528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584758" y="5191482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Feature Branches</a:t>
            </a:r>
            <a:endParaRPr lang="en-US" sz="2150" dirty="0"/>
          </a:p>
        </p:txBody>
      </p:sp>
      <p:sp>
        <p:nvSpPr>
          <p:cNvPr id="12" name="Text 6"/>
          <p:cNvSpPr/>
          <p:nvPr/>
        </p:nvSpPr>
        <p:spPr>
          <a:xfrm>
            <a:off x="7584758" y="5669042"/>
            <a:ext cx="6272570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Para nuevas características.</a:t>
            </a:r>
            <a:endParaRPr lang="en-US" sz="1700" dirty="0"/>
          </a:p>
        </p:txBody>
      </p:sp>
      <p:pic>
        <p:nvPicPr>
          <p:cNvPr id="16" name="Image 3" descr="preencoded.png">
            <a:extLst>
              <a:ext uri="{FF2B5EF4-FFF2-40B4-BE49-F238E27FC236}">
                <a16:creationId xmlns:a16="http://schemas.microsoft.com/office/drawing/2014/main" id="{ABE9014C-2E92-447B-AEEC-5221F96CC97E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17977" y="7145298"/>
            <a:ext cx="2570678" cy="951786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A30C216A-1B64-4F4F-A837-65C4CBD4B8BD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85000"/>
          </a:blip>
          <a:stretch>
            <a:fillRect/>
          </a:stretch>
        </p:blipFill>
        <p:spPr>
          <a:xfrm>
            <a:off x="10781763" y="1387736"/>
            <a:ext cx="3848637" cy="682937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D56682CB-FCB0-40B8-A46A-5B78CD1D8437}"/>
              </a:ext>
            </a:extLst>
          </p:cNvPr>
          <p:cNvSpPr/>
          <p:nvPr/>
        </p:nvSpPr>
        <p:spPr>
          <a:xfrm>
            <a:off x="3915784" y="509723"/>
            <a:ext cx="11533675" cy="13804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700"/>
              </a:lnSpc>
            </a:pPr>
            <a:r>
              <a:rPr lang="en-US" sz="4400" b="1" dirty="0" err="1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Estructura</a:t>
            </a:r>
            <a:r>
              <a:rPr lang="en-US" sz="44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 del </a:t>
            </a:r>
            <a:r>
              <a:rPr lang="en-US" sz="4400" b="1" dirty="0" err="1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proyecto</a:t>
            </a:r>
            <a:endParaRPr lang="en-US" sz="4400" dirty="0"/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F163D75B-6829-4AFE-915E-51A333B1E46D}"/>
              </a:ext>
            </a:extLst>
          </p:cNvPr>
          <p:cNvGrpSpPr/>
          <p:nvPr/>
        </p:nvGrpSpPr>
        <p:grpSpPr>
          <a:xfrm>
            <a:off x="23314" y="1199929"/>
            <a:ext cx="3548941" cy="7029671"/>
            <a:chOff x="376838" y="1237274"/>
            <a:chExt cx="3629532" cy="6933096"/>
          </a:xfrm>
        </p:grpSpPr>
        <p:pic>
          <p:nvPicPr>
            <p:cNvPr id="4" name="Imagen 3">
              <a:extLst>
                <a:ext uri="{FF2B5EF4-FFF2-40B4-BE49-F238E27FC236}">
                  <a16:creationId xmlns:a16="http://schemas.microsoft.com/office/drawing/2014/main" id="{47E245CB-4C56-4955-A4EA-636F02E2CDA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10682"/>
            <a:stretch/>
          </p:blipFill>
          <p:spPr>
            <a:xfrm>
              <a:off x="551820" y="1237274"/>
              <a:ext cx="3454550" cy="3791479"/>
            </a:xfrm>
            <a:prstGeom prst="rect">
              <a:avLst/>
            </a:prstGeom>
          </p:spPr>
        </p:pic>
        <p:pic>
          <p:nvPicPr>
            <p:cNvPr id="8" name="Imagen 7">
              <a:extLst>
                <a:ext uri="{FF2B5EF4-FFF2-40B4-BE49-F238E27FC236}">
                  <a16:creationId xmlns:a16="http://schemas.microsoft.com/office/drawing/2014/main" id="{6BF15FB9-4339-44F5-BD20-4BB58C2BC2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-5066" t="19565" r="1"/>
            <a:stretch/>
          </p:blipFill>
          <p:spPr>
            <a:xfrm>
              <a:off x="376838" y="5028753"/>
              <a:ext cx="3629532" cy="3141617"/>
            </a:xfrm>
            <a:prstGeom prst="rect">
              <a:avLst/>
            </a:prstGeom>
          </p:spPr>
        </p:pic>
      </p:grpSp>
      <p:sp>
        <p:nvSpPr>
          <p:cNvPr id="25" name="Text 3">
            <a:extLst>
              <a:ext uri="{FF2B5EF4-FFF2-40B4-BE49-F238E27FC236}">
                <a16:creationId xmlns:a16="http://schemas.microsoft.com/office/drawing/2014/main" id="{75C71A05-557F-488A-A111-7AF6ED939E19}"/>
              </a:ext>
            </a:extLst>
          </p:cNvPr>
          <p:cNvSpPr/>
          <p:nvPr/>
        </p:nvSpPr>
        <p:spPr>
          <a:xfrm>
            <a:off x="3915784" y="1199929"/>
            <a:ext cx="10714616" cy="66312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s-MX" sz="1400" dirty="0">
                <a:latin typeface="Nobile" pitchFamily="34" charset="0"/>
              </a:rPr>
              <a:t>📂</a:t>
            </a:r>
            <a:r>
              <a:rPr lang="es-MX" sz="1400" dirty="0">
                <a:solidFill>
                  <a:srgbClr val="405449"/>
                </a:solidFill>
                <a:latin typeface="Nobile" pitchFamily="34" charset="0"/>
              </a:rPr>
              <a:t> </a:t>
            </a:r>
            <a:r>
              <a:rPr lang="es-MX" sz="1400" dirty="0" err="1">
                <a:solidFill>
                  <a:srgbClr val="405449"/>
                </a:solidFill>
                <a:latin typeface="Nobile" pitchFamily="34" charset="0"/>
              </a:rPr>
              <a:t>auth</a:t>
            </a:r>
            <a:r>
              <a:rPr lang="es-MX" sz="1400" dirty="0">
                <a:solidFill>
                  <a:srgbClr val="405449"/>
                </a:solidFill>
                <a:latin typeface="Nobile" pitchFamily="34" charset="0"/>
              </a:rPr>
              <a:t> (Autenticación/Autorización)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s-MX" sz="1400" dirty="0">
                <a:latin typeface="Nobile" pitchFamily="34" charset="0"/>
              </a:rPr>
              <a:t>📂</a:t>
            </a:r>
            <a:r>
              <a:rPr lang="es-MX" sz="1400" dirty="0">
                <a:solidFill>
                  <a:srgbClr val="405449"/>
                </a:solidFill>
                <a:latin typeface="Nobile" pitchFamily="34" charset="0"/>
              </a:rPr>
              <a:t> </a:t>
            </a:r>
            <a:r>
              <a:rPr lang="es-MX" sz="1400" dirty="0" err="1">
                <a:solidFill>
                  <a:srgbClr val="405449"/>
                </a:solidFill>
                <a:latin typeface="Nobile" pitchFamily="34" charset="0"/>
              </a:rPr>
              <a:t>config</a:t>
            </a:r>
            <a:r>
              <a:rPr lang="es-MX" sz="1400" dirty="0">
                <a:solidFill>
                  <a:srgbClr val="405449"/>
                </a:solidFill>
                <a:latin typeface="Nobile" pitchFamily="34" charset="0"/>
              </a:rPr>
              <a:t>: Clases de configuración de seguridad (</a:t>
            </a:r>
            <a:r>
              <a:rPr lang="es-MX" sz="1400" dirty="0" err="1">
                <a:solidFill>
                  <a:srgbClr val="405449"/>
                </a:solidFill>
                <a:latin typeface="Nobile" pitchFamily="34" charset="0"/>
              </a:rPr>
              <a:t>ej</a:t>
            </a:r>
            <a:r>
              <a:rPr lang="es-MX" sz="1400" dirty="0">
                <a:solidFill>
                  <a:srgbClr val="405449"/>
                </a:solidFill>
                <a:latin typeface="Nobile" pitchFamily="34" charset="0"/>
              </a:rPr>
              <a:t>: </a:t>
            </a:r>
            <a:r>
              <a:rPr lang="es-MX" sz="1400" dirty="0" err="1">
                <a:solidFill>
                  <a:srgbClr val="405449"/>
                </a:solidFill>
                <a:latin typeface="Nobile" pitchFamily="34" charset="0"/>
              </a:rPr>
              <a:t>SecurityConfig</a:t>
            </a:r>
            <a:r>
              <a:rPr lang="es-MX" sz="1400" dirty="0">
                <a:solidFill>
                  <a:srgbClr val="405449"/>
                </a:solidFill>
                <a:latin typeface="Nobile" pitchFamily="34" charset="0"/>
              </a:rPr>
              <a:t> para Spring Security).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s-MX" sz="1400" dirty="0">
                <a:latin typeface="Nobile" pitchFamily="34" charset="0"/>
              </a:rPr>
              <a:t>📂</a:t>
            </a:r>
            <a:r>
              <a:rPr lang="es-MX" sz="1400" dirty="0">
                <a:solidFill>
                  <a:srgbClr val="405449"/>
                </a:solidFill>
                <a:latin typeface="Nobile" pitchFamily="34" charset="0"/>
              </a:rPr>
              <a:t> </a:t>
            </a:r>
            <a:r>
              <a:rPr lang="es-MX" sz="1400" dirty="0" err="1">
                <a:solidFill>
                  <a:srgbClr val="405449"/>
                </a:solidFill>
                <a:latin typeface="Nobile" pitchFamily="34" charset="0"/>
              </a:rPr>
              <a:t>controllers</a:t>
            </a:r>
            <a:r>
              <a:rPr lang="es-MX" sz="1400" dirty="0">
                <a:solidFill>
                  <a:srgbClr val="405449"/>
                </a:solidFill>
                <a:latin typeface="Nobile" pitchFamily="34" charset="0"/>
              </a:rPr>
              <a:t>: </a:t>
            </a:r>
            <a:r>
              <a:rPr lang="es-MX" sz="1400" dirty="0" err="1">
                <a:solidFill>
                  <a:srgbClr val="405449"/>
                </a:solidFill>
                <a:latin typeface="Nobile" pitchFamily="34" charset="0"/>
              </a:rPr>
              <a:t>Endpoints</a:t>
            </a:r>
            <a:r>
              <a:rPr lang="es-MX" sz="1400" dirty="0">
                <a:solidFill>
                  <a:srgbClr val="405449"/>
                </a:solidFill>
                <a:latin typeface="Nobile" pitchFamily="34" charset="0"/>
              </a:rPr>
              <a:t> de autenticación (</a:t>
            </a:r>
            <a:r>
              <a:rPr lang="es-MX" sz="1400" dirty="0" err="1">
                <a:solidFill>
                  <a:srgbClr val="405449"/>
                </a:solidFill>
                <a:latin typeface="Nobile" pitchFamily="34" charset="0"/>
              </a:rPr>
              <a:t>login</a:t>
            </a:r>
            <a:r>
              <a:rPr lang="es-MX" sz="1400" dirty="0">
                <a:solidFill>
                  <a:srgbClr val="405449"/>
                </a:solidFill>
                <a:latin typeface="Nobile" pitchFamily="34" charset="0"/>
              </a:rPr>
              <a:t>, registro, renovar token).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s-MX" sz="1400" dirty="0">
                <a:latin typeface="Nobile" pitchFamily="34" charset="0"/>
              </a:rPr>
              <a:t>📂</a:t>
            </a:r>
            <a:r>
              <a:rPr lang="es-MX" sz="1400" dirty="0">
                <a:solidFill>
                  <a:srgbClr val="405449"/>
                </a:solidFill>
                <a:latin typeface="Nobile" pitchFamily="34" charset="0"/>
              </a:rPr>
              <a:t> </a:t>
            </a:r>
            <a:r>
              <a:rPr lang="es-MX" sz="1400" dirty="0" err="1">
                <a:solidFill>
                  <a:srgbClr val="405449"/>
                </a:solidFill>
                <a:latin typeface="Nobile" pitchFamily="34" charset="0"/>
              </a:rPr>
              <a:t>dto</a:t>
            </a:r>
            <a:r>
              <a:rPr lang="es-MX" sz="1400" dirty="0">
                <a:solidFill>
                  <a:srgbClr val="405449"/>
                </a:solidFill>
                <a:latin typeface="Nobile" pitchFamily="34" charset="0"/>
              </a:rPr>
              <a:t>: Objetos para transferencia de datos (</a:t>
            </a:r>
            <a:r>
              <a:rPr lang="es-MX" sz="1400" dirty="0" err="1">
                <a:solidFill>
                  <a:srgbClr val="405449"/>
                </a:solidFill>
                <a:latin typeface="Nobile" pitchFamily="34" charset="0"/>
              </a:rPr>
              <a:t>ej</a:t>
            </a:r>
            <a:r>
              <a:rPr lang="es-MX" sz="1400" dirty="0">
                <a:solidFill>
                  <a:srgbClr val="405449"/>
                </a:solidFill>
                <a:latin typeface="Nobile" pitchFamily="34" charset="0"/>
              </a:rPr>
              <a:t>: </a:t>
            </a:r>
            <a:r>
              <a:rPr lang="es-MX" sz="1400" dirty="0" err="1">
                <a:solidFill>
                  <a:srgbClr val="405449"/>
                </a:solidFill>
                <a:latin typeface="Nobile" pitchFamily="34" charset="0"/>
              </a:rPr>
              <a:t>LoginRequest</a:t>
            </a:r>
            <a:r>
              <a:rPr lang="es-MX" sz="1400" dirty="0">
                <a:solidFill>
                  <a:srgbClr val="405449"/>
                </a:solidFill>
                <a:latin typeface="Nobile" pitchFamily="34" charset="0"/>
              </a:rPr>
              <a:t>, </a:t>
            </a:r>
            <a:r>
              <a:rPr lang="es-MX" sz="1400" dirty="0" err="1">
                <a:solidFill>
                  <a:srgbClr val="405449"/>
                </a:solidFill>
                <a:latin typeface="Nobile" pitchFamily="34" charset="0"/>
              </a:rPr>
              <a:t>AuthResponse</a:t>
            </a:r>
            <a:r>
              <a:rPr lang="es-MX" sz="1400" dirty="0">
                <a:solidFill>
                  <a:srgbClr val="405449"/>
                </a:solidFill>
                <a:latin typeface="Nobile" pitchFamily="34" charset="0"/>
              </a:rPr>
              <a:t>).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s-MX" sz="1400" dirty="0">
                <a:latin typeface="Nobile" pitchFamily="34" charset="0"/>
              </a:rPr>
              <a:t>📂</a:t>
            </a:r>
            <a:r>
              <a:rPr lang="es-MX" sz="1400" dirty="0">
                <a:solidFill>
                  <a:srgbClr val="405449"/>
                </a:solidFill>
                <a:latin typeface="Nobile" pitchFamily="34" charset="0"/>
              </a:rPr>
              <a:t> </a:t>
            </a:r>
            <a:r>
              <a:rPr lang="es-MX" sz="1400" dirty="0" err="1">
                <a:solidFill>
                  <a:srgbClr val="405449"/>
                </a:solidFill>
                <a:latin typeface="Nobile" pitchFamily="34" charset="0"/>
              </a:rPr>
              <a:t>entity</a:t>
            </a:r>
            <a:r>
              <a:rPr lang="es-MX" sz="1400" dirty="0">
                <a:solidFill>
                  <a:srgbClr val="405449"/>
                </a:solidFill>
                <a:latin typeface="Nobile" pitchFamily="34" charset="0"/>
              </a:rPr>
              <a:t>: Entidades JPA relacionadas con usuarios/roles (</a:t>
            </a:r>
            <a:r>
              <a:rPr lang="es-MX" sz="1400" dirty="0" err="1">
                <a:solidFill>
                  <a:srgbClr val="405449"/>
                </a:solidFill>
                <a:latin typeface="Nobile" pitchFamily="34" charset="0"/>
              </a:rPr>
              <a:t>ej</a:t>
            </a:r>
            <a:r>
              <a:rPr lang="es-MX" sz="1400" dirty="0">
                <a:solidFill>
                  <a:srgbClr val="405449"/>
                </a:solidFill>
                <a:latin typeface="Nobile" pitchFamily="34" charset="0"/>
              </a:rPr>
              <a:t>: </a:t>
            </a:r>
            <a:r>
              <a:rPr lang="es-MX" sz="1400" dirty="0" err="1">
                <a:solidFill>
                  <a:srgbClr val="405449"/>
                </a:solidFill>
                <a:latin typeface="Nobile" pitchFamily="34" charset="0"/>
              </a:rPr>
              <a:t>User</a:t>
            </a:r>
            <a:r>
              <a:rPr lang="es-MX" sz="1400" dirty="0">
                <a:solidFill>
                  <a:srgbClr val="405449"/>
                </a:solidFill>
                <a:latin typeface="Nobile" pitchFamily="34" charset="0"/>
              </a:rPr>
              <a:t>, Role).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s-MX" sz="1400" dirty="0">
                <a:latin typeface="Nobile" pitchFamily="34" charset="0"/>
              </a:rPr>
              <a:t>📂</a:t>
            </a:r>
            <a:r>
              <a:rPr lang="es-MX" sz="1400" dirty="0">
                <a:solidFill>
                  <a:srgbClr val="405449"/>
                </a:solidFill>
                <a:latin typeface="Nobile" pitchFamily="34" charset="0"/>
              </a:rPr>
              <a:t> </a:t>
            </a:r>
            <a:r>
              <a:rPr lang="es-MX" sz="1400" dirty="0" err="1">
                <a:solidFill>
                  <a:srgbClr val="405449"/>
                </a:solidFill>
                <a:latin typeface="Nobile" pitchFamily="34" charset="0"/>
              </a:rPr>
              <a:t>repository</a:t>
            </a:r>
            <a:r>
              <a:rPr lang="es-MX" sz="1400" dirty="0">
                <a:solidFill>
                  <a:srgbClr val="405449"/>
                </a:solidFill>
                <a:latin typeface="Nobile" pitchFamily="34" charset="0"/>
              </a:rPr>
              <a:t>: Interfaces </a:t>
            </a:r>
            <a:r>
              <a:rPr lang="es-MX" sz="1400" dirty="0" err="1">
                <a:solidFill>
                  <a:srgbClr val="405449"/>
                </a:solidFill>
                <a:latin typeface="Nobile" pitchFamily="34" charset="0"/>
              </a:rPr>
              <a:t>JpaRepository</a:t>
            </a:r>
            <a:r>
              <a:rPr lang="es-MX" sz="1400" dirty="0">
                <a:solidFill>
                  <a:srgbClr val="405449"/>
                </a:solidFill>
                <a:latin typeface="Nobile" pitchFamily="34" charset="0"/>
              </a:rPr>
              <a:t> para acceder a la BD (</a:t>
            </a:r>
            <a:r>
              <a:rPr lang="es-MX" sz="1400" dirty="0" err="1">
                <a:solidFill>
                  <a:srgbClr val="405449"/>
                </a:solidFill>
                <a:latin typeface="Nobile" pitchFamily="34" charset="0"/>
              </a:rPr>
              <a:t>ej</a:t>
            </a:r>
            <a:r>
              <a:rPr lang="es-MX" sz="1400" dirty="0">
                <a:solidFill>
                  <a:srgbClr val="405449"/>
                </a:solidFill>
                <a:latin typeface="Nobile" pitchFamily="34" charset="0"/>
              </a:rPr>
              <a:t>: </a:t>
            </a:r>
            <a:r>
              <a:rPr lang="es-MX" sz="1400" dirty="0" err="1">
                <a:solidFill>
                  <a:srgbClr val="405449"/>
                </a:solidFill>
                <a:latin typeface="Nobile" pitchFamily="34" charset="0"/>
              </a:rPr>
              <a:t>UserRepository</a:t>
            </a:r>
            <a:r>
              <a:rPr lang="es-MX" sz="1400" dirty="0">
                <a:solidFill>
                  <a:srgbClr val="405449"/>
                </a:solidFill>
                <a:latin typeface="Nobile" pitchFamily="34" charset="0"/>
              </a:rPr>
              <a:t>).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s-MX" sz="1400" dirty="0">
                <a:latin typeface="Nobile" pitchFamily="34" charset="0"/>
              </a:rPr>
              <a:t>📂</a:t>
            </a:r>
            <a:r>
              <a:rPr lang="es-MX" sz="1400" dirty="0">
                <a:solidFill>
                  <a:srgbClr val="405449"/>
                </a:solidFill>
                <a:latin typeface="Nobile" pitchFamily="34" charset="0"/>
              </a:rPr>
              <a:t> </a:t>
            </a:r>
            <a:r>
              <a:rPr lang="es-MX" sz="1400" dirty="0" err="1">
                <a:solidFill>
                  <a:srgbClr val="405449"/>
                </a:solidFill>
                <a:latin typeface="Nobile" pitchFamily="34" charset="0"/>
              </a:rPr>
              <a:t>security</a:t>
            </a:r>
            <a:r>
              <a:rPr lang="es-MX" sz="1400" dirty="0">
                <a:solidFill>
                  <a:srgbClr val="405449"/>
                </a:solidFill>
                <a:latin typeface="Nobile" pitchFamily="34" charset="0"/>
              </a:rPr>
              <a:t>: Lógica de seguridad (filtros JWT, utilidades para tokens).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s-MX" sz="1400" dirty="0">
                <a:latin typeface="Nobile" pitchFamily="34" charset="0"/>
              </a:rPr>
              <a:t>📂</a:t>
            </a:r>
            <a:r>
              <a:rPr lang="es-MX" sz="1400" dirty="0">
                <a:solidFill>
                  <a:srgbClr val="405449"/>
                </a:solidFill>
                <a:latin typeface="Nobile" pitchFamily="34" charset="0"/>
              </a:rPr>
              <a:t> </a:t>
            </a:r>
            <a:r>
              <a:rPr lang="es-MX" sz="1400" dirty="0" err="1">
                <a:solidFill>
                  <a:srgbClr val="405449"/>
                </a:solidFill>
                <a:latin typeface="Nobile" pitchFamily="34" charset="0"/>
              </a:rPr>
              <a:t>service</a:t>
            </a:r>
            <a:r>
              <a:rPr lang="es-MX" sz="1400" dirty="0">
                <a:solidFill>
                  <a:srgbClr val="405449"/>
                </a:solidFill>
                <a:latin typeface="Nobile" pitchFamily="34" charset="0"/>
              </a:rPr>
              <a:t> e </a:t>
            </a:r>
            <a:r>
              <a:rPr lang="es-MX" sz="1400" dirty="0" err="1">
                <a:solidFill>
                  <a:srgbClr val="405449"/>
                </a:solidFill>
                <a:latin typeface="Nobile" pitchFamily="34" charset="0"/>
              </a:rPr>
              <a:t>impl</a:t>
            </a:r>
            <a:r>
              <a:rPr lang="es-MX" sz="1400" dirty="0">
                <a:solidFill>
                  <a:srgbClr val="405449"/>
                </a:solidFill>
                <a:latin typeface="Nobile" pitchFamily="34" charset="0"/>
              </a:rPr>
              <a:t>: Lógica de negocio (</a:t>
            </a:r>
            <a:r>
              <a:rPr lang="es-MX" sz="1400" dirty="0" err="1">
                <a:solidFill>
                  <a:srgbClr val="405449"/>
                </a:solidFill>
                <a:latin typeface="Nobile" pitchFamily="34" charset="0"/>
              </a:rPr>
              <a:t>ej</a:t>
            </a:r>
            <a:r>
              <a:rPr lang="es-MX" sz="1400" dirty="0">
                <a:solidFill>
                  <a:srgbClr val="405449"/>
                </a:solidFill>
                <a:latin typeface="Nobile" pitchFamily="34" charset="0"/>
              </a:rPr>
              <a:t>: </a:t>
            </a:r>
            <a:r>
              <a:rPr lang="es-MX" sz="1400" dirty="0" err="1">
                <a:solidFill>
                  <a:srgbClr val="405449"/>
                </a:solidFill>
                <a:latin typeface="Nobile" pitchFamily="34" charset="0"/>
              </a:rPr>
              <a:t>UserDetailsServiceImpl</a:t>
            </a:r>
            <a:r>
              <a:rPr lang="es-MX" sz="1400" dirty="0">
                <a:solidFill>
                  <a:srgbClr val="405449"/>
                </a:solidFill>
                <a:latin typeface="Nobile" pitchFamily="34" charset="0"/>
              </a:rPr>
              <a:t>).</a:t>
            </a: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s-MX" sz="1400" dirty="0">
                <a:solidFill>
                  <a:srgbClr val="405449"/>
                </a:solidFill>
                <a:latin typeface="Nobile" pitchFamily="34" charset="0"/>
              </a:rPr>
              <a:t>📂 </a:t>
            </a:r>
            <a:r>
              <a:rPr lang="es-MX" sz="1400" dirty="0" err="1">
                <a:solidFill>
                  <a:srgbClr val="405449"/>
                </a:solidFill>
                <a:latin typeface="Nobile" pitchFamily="34" charset="0"/>
              </a:rPr>
              <a:t>config</a:t>
            </a:r>
            <a:r>
              <a:rPr lang="es-MX" sz="1400" dirty="0">
                <a:solidFill>
                  <a:srgbClr val="405449"/>
                </a:solidFill>
                <a:latin typeface="Nobile" pitchFamily="34" charset="0"/>
              </a:rPr>
              <a:t> (Configuraciones globales) </a:t>
            </a: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s-MX" sz="1400" dirty="0">
                <a:solidFill>
                  <a:srgbClr val="405449"/>
                </a:solidFill>
                <a:latin typeface="Nobile" pitchFamily="34" charset="0"/>
              </a:rPr>
              <a:t>📂 </a:t>
            </a:r>
            <a:r>
              <a:rPr lang="es-MX" sz="1400" dirty="0" err="1">
                <a:solidFill>
                  <a:srgbClr val="405449"/>
                </a:solidFill>
                <a:latin typeface="Nobile" pitchFamily="34" charset="0"/>
              </a:rPr>
              <a:t>controller</a:t>
            </a:r>
            <a:r>
              <a:rPr lang="es-MX" sz="1400" dirty="0">
                <a:solidFill>
                  <a:srgbClr val="405449"/>
                </a:solidFill>
                <a:latin typeface="Nobile" pitchFamily="34" charset="0"/>
              </a:rPr>
              <a:t> (Capas de presentación) Controladores REST para los recursos principales (</a:t>
            </a:r>
            <a:r>
              <a:rPr lang="es-MX" sz="1400" dirty="0" err="1">
                <a:solidFill>
                  <a:srgbClr val="405449"/>
                </a:solidFill>
                <a:latin typeface="Nobile" pitchFamily="34" charset="0"/>
              </a:rPr>
              <a:t>ej</a:t>
            </a:r>
            <a:r>
              <a:rPr lang="es-MX" sz="1400" dirty="0">
                <a:solidFill>
                  <a:srgbClr val="405449"/>
                </a:solidFill>
                <a:latin typeface="Nobile" pitchFamily="34" charset="0"/>
              </a:rPr>
              <a:t>: </a:t>
            </a:r>
            <a:r>
              <a:rPr lang="es-MX" sz="1400" dirty="0" err="1">
                <a:solidFill>
                  <a:srgbClr val="405449"/>
                </a:solidFill>
                <a:latin typeface="Nobile" pitchFamily="34" charset="0"/>
              </a:rPr>
              <a:t>AutoController</a:t>
            </a:r>
            <a:r>
              <a:rPr lang="es-MX" sz="1400" dirty="0">
                <a:solidFill>
                  <a:srgbClr val="405449"/>
                </a:solidFill>
                <a:latin typeface="Nobile" pitchFamily="34" charset="0"/>
              </a:rPr>
              <a:t>, </a:t>
            </a:r>
            <a:r>
              <a:rPr lang="es-MX" sz="1400" dirty="0" err="1">
                <a:solidFill>
                  <a:srgbClr val="405449"/>
                </a:solidFill>
                <a:latin typeface="Nobile" pitchFamily="34" charset="0"/>
              </a:rPr>
              <a:t>VentaController</a:t>
            </a:r>
            <a:r>
              <a:rPr lang="es-MX" sz="1400" dirty="0">
                <a:solidFill>
                  <a:srgbClr val="405449"/>
                </a:solidFill>
                <a:latin typeface="Nobile" pitchFamily="34" charset="0"/>
              </a:rPr>
              <a:t>).</a:t>
            </a: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s-MX" sz="1400" dirty="0">
                <a:solidFill>
                  <a:srgbClr val="405449"/>
                </a:solidFill>
                <a:latin typeface="Nobile" pitchFamily="34" charset="0"/>
              </a:rPr>
              <a:t>📂 </a:t>
            </a:r>
            <a:r>
              <a:rPr lang="es-MX" sz="1400" dirty="0" err="1">
                <a:solidFill>
                  <a:srgbClr val="405449"/>
                </a:solidFill>
                <a:latin typeface="Nobile" pitchFamily="34" charset="0"/>
              </a:rPr>
              <a:t>dto</a:t>
            </a:r>
            <a:r>
              <a:rPr lang="es-MX" sz="1400" dirty="0">
                <a:solidFill>
                  <a:srgbClr val="405449"/>
                </a:solidFill>
                <a:latin typeface="Nobile" pitchFamily="34" charset="0"/>
              </a:rPr>
              <a:t> (Objetos de Transferencia de Datos)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s-MX" sz="1400" dirty="0">
                <a:solidFill>
                  <a:srgbClr val="405449"/>
                </a:solidFill>
                <a:latin typeface="Nobile" pitchFamily="34" charset="0"/>
              </a:rPr>
              <a:t>📂 </a:t>
            </a:r>
            <a:r>
              <a:rPr lang="es-MX" sz="1400" dirty="0" err="1">
                <a:solidFill>
                  <a:srgbClr val="405449"/>
                </a:solidFill>
                <a:latin typeface="Nobile" pitchFamily="34" charset="0"/>
              </a:rPr>
              <a:t>request</a:t>
            </a:r>
            <a:r>
              <a:rPr lang="es-MX" sz="1400" dirty="0">
                <a:solidFill>
                  <a:srgbClr val="405449"/>
                </a:solidFill>
                <a:latin typeface="Nobile" pitchFamily="34" charset="0"/>
              </a:rPr>
              <a:t>: Datos recibidos en peticiones (</a:t>
            </a:r>
            <a:r>
              <a:rPr lang="es-MX" sz="1400" dirty="0" err="1">
                <a:solidFill>
                  <a:srgbClr val="405449"/>
                </a:solidFill>
                <a:latin typeface="Nobile" pitchFamily="34" charset="0"/>
              </a:rPr>
              <a:t>ej</a:t>
            </a:r>
            <a:r>
              <a:rPr lang="es-MX" sz="1400" dirty="0">
                <a:solidFill>
                  <a:srgbClr val="405449"/>
                </a:solidFill>
                <a:latin typeface="Nobile" pitchFamily="34" charset="0"/>
              </a:rPr>
              <a:t>: </a:t>
            </a:r>
            <a:r>
              <a:rPr lang="es-MX" sz="1400" dirty="0" err="1">
                <a:solidFill>
                  <a:srgbClr val="405449"/>
                </a:solidFill>
                <a:latin typeface="Nobile" pitchFamily="34" charset="0"/>
              </a:rPr>
              <a:t>AutoRequest</a:t>
            </a:r>
            <a:r>
              <a:rPr lang="es-MX" sz="1400" dirty="0">
                <a:solidFill>
                  <a:srgbClr val="405449"/>
                </a:solidFill>
                <a:latin typeface="Nobile" pitchFamily="34" charset="0"/>
              </a:rPr>
              <a:t>).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s-MX" sz="1400" dirty="0">
                <a:solidFill>
                  <a:srgbClr val="405449"/>
                </a:solidFill>
                <a:latin typeface="Nobile" pitchFamily="34" charset="0"/>
              </a:rPr>
              <a:t>📂 response: Datos enviados como respuestas (</a:t>
            </a:r>
            <a:r>
              <a:rPr lang="es-MX" sz="1400" dirty="0" err="1">
                <a:solidFill>
                  <a:srgbClr val="405449"/>
                </a:solidFill>
                <a:latin typeface="Nobile" pitchFamily="34" charset="0"/>
              </a:rPr>
              <a:t>ej</a:t>
            </a:r>
            <a:r>
              <a:rPr lang="es-MX" sz="1400" dirty="0">
                <a:solidFill>
                  <a:srgbClr val="405449"/>
                </a:solidFill>
                <a:latin typeface="Nobile" pitchFamily="34" charset="0"/>
              </a:rPr>
              <a:t>: </a:t>
            </a:r>
            <a:r>
              <a:rPr lang="es-MX" sz="1400" dirty="0" err="1">
                <a:solidFill>
                  <a:srgbClr val="405449"/>
                </a:solidFill>
                <a:latin typeface="Nobile" pitchFamily="34" charset="0"/>
              </a:rPr>
              <a:t>AutoResponse</a:t>
            </a:r>
            <a:r>
              <a:rPr lang="es-MX" sz="1400" dirty="0">
                <a:solidFill>
                  <a:srgbClr val="405449"/>
                </a:solidFill>
                <a:latin typeface="Nobile" pitchFamily="34" charset="0"/>
              </a:rPr>
              <a:t>).</a:t>
            </a: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s-MX" sz="1400" dirty="0">
                <a:solidFill>
                  <a:srgbClr val="405449"/>
                </a:solidFill>
                <a:latin typeface="Nobile" pitchFamily="34" charset="0"/>
              </a:rPr>
              <a:t>📂 </a:t>
            </a:r>
            <a:r>
              <a:rPr lang="es-MX" sz="1400" dirty="0" err="1">
                <a:solidFill>
                  <a:srgbClr val="405449"/>
                </a:solidFill>
                <a:latin typeface="Nobile" pitchFamily="34" charset="0"/>
              </a:rPr>
              <a:t>exception</a:t>
            </a:r>
            <a:r>
              <a:rPr lang="es-MX" sz="1400" dirty="0">
                <a:solidFill>
                  <a:srgbClr val="405449"/>
                </a:solidFill>
                <a:latin typeface="Nobile" pitchFamily="34" charset="0"/>
              </a:rPr>
              <a:t> (Manejo de errores) Clases como </a:t>
            </a:r>
            <a:r>
              <a:rPr lang="es-MX" sz="1400" dirty="0" err="1">
                <a:solidFill>
                  <a:srgbClr val="405449"/>
                </a:solidFill>
                <a:latin typeface="Nobile" pitchFamily="34" charset="0"/>
              </a:rPr>
              <a:t>GlobalExceptionHandler</a:t>
            </a:r>
            <a:r>
              <a:rPr lang="es-MX" sz="1400" dirty="0">
                <a:solidFill>
                  <a:srgbClr val="405449"/>
                </a:solidFill>
                <a:latin typeface="Nobile" pitchFamily="34" charset="0"/>
              </a:rPr>
              <a:t> o excepciones personalizadas (</a:t>
            </a:r>
            <a:r>
              <a:rPr lang="es-MX" sz="1400" dirty="0" err="1">
                <a:solidFill>
                  <a:srgbClr val="405449"/>
                </a:solidFill>
                <a:latin typeface="Nobile" pitchFamily="34" charset="0"/>
              </a:rPr>
              <a:t>ej</a:t>
            </a:r>
            <a:r>
              <a:rPr lang="es-MX" sz="1400" dirty="0">
                <a:solidFill>
                  <a:srgbClr val="405449"/>
                </a:solidFill>
                <a:latin typeface="Nobile" pitchFamily="34" charset="0"/>
              </a:rPr>
              <a:t>:        	</a:t>
            </a:r>
            <a:r>
              <a:rPr lang="es-MX" sz="1400" dirty="0" err="1">
                <a:solidFill>
                  <a:srgbClr val="405449"/>
                </a:solidFill>
                <a:latin typeface="Nobile" pitchFamily="34" charset="0"/>
              </a:rPr>
              <a:t>AutoNotFoundException</a:t>
            </a:r>
            <a:r>
              <a:rPr lang="es-MX" sz="1400" dirty="0">
                <a:solidFill>
                  <a:srgbClr val="405449"/>
                </a:solidFill>
                <a:latin typeface="Nobile" pitchFamily="34" charset="0"/>
              </a:rPr>
              <a:t>).</a:t>
            </a: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s-MX" sz="1400" dirty="0">
                <a:solidFill>
                  <a:srgbClr val="405449"/>
                </a:solidFill>
                <a:latin typeface="Nobile" pitchFamily="34" charset="0"/>
              </a:rPr>
              <a:t>📂 </a:t>
            </a:r>
            <a:r>
              <a:rPr lang="es-MX" sz="1400" dirty="0" err="1">
                <a:solidFill>
                  <a:srgbClr val="405449"/>
                </a:solidFill>
                <a:latin typeface="Nobile" pitchFamily="34" charset="0"/>
              </a:rPr>
              <a:t>model</a:t>
            </a:r>
            <a:r>
              <a:rPr lang="es-MX" sz="1400" dirty="0">
                <a:solidFill>
                  <a:srgbClr val="405449"/>
                </a:solidFill>
                <a:latin typeface="Nobile" pitchFamily="34" charset="0"/>
              </a:rPr>
              <a:t> (Entidades principales) Entidades JPA de dominio (</a:t>
            </a:r>
            <a:r>
              <a:rPr lang="es-MX" sz="1400" dirty="0" err="1">
                <a:solidFill>
                  <a:srgbClr val="405449"/>
                </a:solidFill>
                <a:latin typeface="Nobile" pitchFamily="34" charset="0"/>
              </a:rPr>
              <a:t>ej</a:t>
            </a:r>
            <a:r>
              <a:rPr lang="es-MX" sz="1400" dirty="0">
                <a:solidFill>
                  <a:srgbClr val="405449"/>
                </a:solidFill>
                <a:latin typeface="Nobile" pitchFamily="34" charset="0"/>
              </a:rPr>
              <a:t>: Auto, Cliente, Venta).</a:t>
            </a: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s-MX" sz="1400" dirty="0">
                <a:solidFill>
                  <a:srgbClr val="405449"/>
                </a:solidFill>
                <a:latin typeface="Nobile" pitchFamily="34" charset="0"/>
              </a:rPr>
              <a:t>📂 </a:t>
            </a:r>
            <a:r>
              <a:rPr lang="es-MX" sz="1400" dirty="0" err="1">
                <a:solidFill>
                  <a:srgbClr val="405449"/>
                </a:solidFill>
                <a:latin typeface="Nobile" pitchFamily="34" charset="0"/>
              </a:rPr>
              <a:t>repository</a:t>
            </a:r>
            <a:r>
              <a:rPr lang="es-MX" sz="1400" dirty="0">
                <a:solidFill>
                  <a:srgbClr val="405449"/>
                </a:solidFill>
                <a:latin typeface="Nobile" pitchFamily="34" charset="0"/>
              </a:rPr>
              <a:t> (Acceso a datos) Interfaces </a:t>
            </a:r>
            <a:r>
              <a:rPr lang="es-MX" sz="1400" dirty="0" err="1">
                <a:solidFill>
                  <a:srgbClr val="405449"/>
                </a:solidFill>
                <a:latin typeface="Nobile" pitchFamily="34" charset="0"/>
              </a:rPr>
              <a:t>JpaRepository</a:t>
            </a:r>
            <a:r>
              <a:rPr lang="es-MX" sz="1400" dirty="0">
                <a:solidFill>
                  <a:srgbClr val="405449"/>
                </a:solidFill>
                <a:latin typeface="Nobile" pitchFamily="34" charset="0"/>
              </a:rPr>
              <a:t> para las entidades (</a:t>
            </a:r>
            <a:r>
              <a:rPr lang="es-MX" sz="1400" dirty="0" err="1">
                <a:solidFill>
                  <a:srgbClr val="405449"/>
                </a:solidFill>
                <a:latin typeface="Nobile" pitchFamily="34" charset="0"/>
              </a:rPr>
              <a:t>ej</a:t>
            </a:r>
            <a:r>
              <a:rPr lang="es-MX" sz="1400" dirty="0">
                <a:solidFill>
                  <a:srgbClr val="405449"/>
                </a:solidFill>
                <a:latin typeface="Nobile" pitchFamily="34" charset="0"/>
              </a:rPr>
              <a:t>: </a:t>
            </a:r>
            <a:r>
              <a:rPr lang="es-MX" sz="1400" dirty="0" err="1">
                <a:solidFill>
                  <a:srgbClr val="405449"/>
                </a:solidFill>
                <a:latin typeface="Nobile" pitchFamily="34" charset="0"/>
              </a:rPr>
              <a:t>AutoRepository</a:t>
            </a:r>
            <a:r>
              <a:rPr lang="es-MX" sz="1400" dirty="0">
                <a:solidFill>
                  <a:srgbClr val="405449"/>
                </a:solidFill>
                <a:latin typeface="Nobile" pitchFamily="34" charset="0"/>
              </a:rPr>
              <a:t>, </a:t>
            </a:r>
            <a:r>
              <a:rPr lang="es-MX" sz="1400" dirty="0" err="1">
                <a:solidFill>
                  <a:srgbClr val="405449"/>
                </a:solidFill>
                <a:latin typeface="Nobile" pitchFamily="34" charset="0"/>
              </a:rPr>
              <a:t>VentaRepository</a:t>
            </a:r>
            <a:r>
              <a:rPr lang="es-MX" sz="1400" dirty="0">
                <a:solidFill>
                  <a:srgbClr val="405449"/>
                </a:solidFill>
                <a:latin typeface="Nobile" pitchFamily="34" charset="0"/>
              </a:rPr>
              <a:t>). </a:t>
            </a: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s-MX" sz="1400" dirty="0">
                <a:solidFill>
                  <a:srgbClr val="405449"/>
                </a:solidFill>
                <a:latin typeface="Nobile" pitchFamily="34" charset="0"/>
              </a:rPr>
              <a:t>📂 </a:t>
            </a:r>
            <a:r>
              <a:rPr lang="es-MX" sz="1400" dirty="0" err="1">
                <a:solidFill>
                  <a:srgbClr val="405449"/>
                </a:solidFill>
                <a:latin typeface="Nobile" pitchFamily="34" charset="0"/>
              </a:rPr>
              <a:t>service</a:t>
            </a:r>
            <a:r>
              <a:rPr lang="es-MX" sz="1400" dirty="0">
                <a:solidFill>
                  <a:srgbClr val="405449"/>
                </a:solidFill>
                <a:latin typeface="Nobile" pitchFamily="34" charset="0"/>
              </a:rPr>
              <a:t> :(Lógica de negocio)Interfaces con los métodos de servicio (</a:t>
            </a:r>
            <a:r>
              <a:rPr lang="es-MX" sz="1400" dirty="0" err="1">
                <a:solidFill>
                  <a:srgbClr val="405449"/>
                </a:solidFill>
                <a:latin typeface="Nobile" pitchFamily="34" charset="0"/>
              </a:rPr>
              <a:t>ej</a:t>
            </a:r>
            <a:r>
              <a:rPr lang="es-MX" sz="1400" dirty="0">
                <a:solidFill>
                  <a:srgbClr val="405449"/>
                </a:solidFill>
                <a:latin typeface="Nobile" pitchFamily="34" charset="0"/>
              </a:rPr>
              <a:t>: </a:t>
            </a:r>
            <a:r>
              <a:rPr lang="es-MX" sz="1400" dirty="0" err="1">
                <a:solidFill>
                  <a:srgbClr val="405449"/>
                </a:solidFill>
                <a:latin typeface="Nobile" pitchFamily="34" charset="0"/>
              </a:rPr>
              <a:t>AutoService</a:t>
            </a:r>
            <a:r>
              <a:rPr lang="es-MX" sz="1400" dirty="0">
                <a:solidFill>
                  <a:srgbClr val="405449"/>
                </a:solidFill>
                <a:latin typeface="Nobile" pitchFamily="34" charset="0"/>
              </a:rPr>
              <a:t>).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s-MX" sz="1400" dirty="0">
                <a:solidFill>
                  <a:srgbClr val="405449"/>
                </a:solidFill>
                <a:latin typeface="Nobile" pitchFamily="34" charset="0"/>
              </a:rPr>
              <a:t>📂 </a:t>
            </a:r>
            <a:r>
              <a:rPr lang="es-MX" sz="1400" dirty="0" err="1">
                <a:solidFill>
                  <a:srgbClr val="405449"/>
                </a:solidFill>
                <a:latin typeface="Nobile" pitchFamily="34" charset="0"/>
              </a:rPr>
              <a:t>impl</a:t>
            </a:r>
            <a:r>
              <a:rPr lang="es-MX" sz="1400" dirty="0">
                <a:solidFill>
                  <a:srgbClr val="405449"/>
                </a:solidFill>
                <a:latin typeface="Nobile" pitchFamily="34" charset="0"/>
              </a:rPr>
              <a:t>: Implementaciones de esas interfaces (</a:t>
            </a:r>
            <a:r>
              <a:rPr lang="es-MX" sz="1400" dirty="0" err="1">
                <a:solidFill>
                  <a:srgbClr val="405449"/>
                </a:solidFill>
                <a:latin typeface="Nobile" pitchFamily="34" charset="0"/>
              </a:rPr>
              <a:t>ej</a:t>
            </a:r>
            <a:r>
              <a:rPr lang="es-MX" sz="1400" dirty="0">
                <a:solidFill>
                  <a:srgbClr val="405449"/>
                </a:solidFill>
                <a:latin typeface="Nobile" pitchFamily="34" charset="0"/>
              </a:rPr>
              <a:t>: </a:t>
            </a:r>
            <a:r>
              <a:rPr lang="es-MX" sz="1400" dirty="0" err="1">
                <a:solidFill>
                  <a:srgbClr val="405449"/>
                </a:solidFill>
                <a:latin typeface="Nobile" pitchFamily="34" charset="0"/>
              </a:rPr>
              <a:t>AutoServiceImpl</a:t>
            </a:r>
            <a:r>
              <a:rPr lang="es-MX" sz="1400" dirty="0">
                <a:solidFill>
                  <a:srgbClr val="405449"/>
                </a:solidFill>
                <a:latin typeface="Nobile" pitchFamily="34" charset="0"/>
              </a:rPr>
              <a:t>).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s-MX" sz="1400" dirty="0">
                <a:solidFill>
                  <a:srgbClr val="405449"/>
                </a:solidFill>
                <a:latin typeface="Nobile" pitchFamily="34" charset="0"/>
              </a:rPr>
              <a:t>📂 </a:t>
            </a:r>
            <a:r>
              <a:rPr lang="es-MX" sz="1400" dirty="0" err="1">
                <a:solidFill>
                  <a:srgbClr val="405449"/>
                </a:solidFill>
                <a:latin typeface="Nobile" pitchFamily="34" charset="0"/>
              </a:rPr>
              <a:t>mapper</a:t>
            </a:r>
            <a:r>
              <a:rPr lang="es-MX" sz="1400" dirty="0">
                <a:solidFill>
                  <a:srgbClr val="405449"/>
                </a:solidFill>
                <a:latin typeface="Nobile" pitchFamily="34" charset="0"/>
              </a:rPr>
              <a:t> (Conversión de objetos) Clases para mapear entre entidades y </a:t>
            </a:r>
            <a:r>
              <a:rPr lang="es-MX" sz="1400" dirty="0" err="1">
                <a:solidFill>
                  <a:srgbClr val="405449"/>
                </a:solidFill>
                <a:latin typeface="Nobile" pitchFamily="34" charset="0"/>
              </a:rPr>
              <a:t>DTOs</a:t>
            </a:r>
            <a:r>
              <a:rPr lang="es-MX" sz="1400" dirty="0">
                <a:solidFill>
                  <a:srgbClr val="405449"/>
                </a:solidFill>
                <a:latin typeface="Nobile" pitchFamily="34" charset="0"/>
              </a:rPr>
              <a:t> (usando  </a:t>
            </a:r>
            <a:r>
              <a:rPr lang="es-MX" sz="1400" dirty="0" err="1">
                <a:solidFill>
                  <a:srgbClr val="405449"/>
                </a:solidFill>
                <a:latin typeface="Nobile" pitchFamily="34" charset="0"/>
              </a:rPr>
              <a:t>ModelMapper</a:t>
            </a:r>
            <a:r>
              <a:rPr lang="es-MX" sz="1400" dirty="0">
                <a:solidFill>
                  <a:srgbClr val="405449"/>
                </a:solidFill>
                <a:latin typeface="Nobile" pitchFamily="34" charset="0"/>
              </a:rPr>
              <a:t>).  </a:t>
            </a:r>
            <a:endParaRPr lang="en-US" sz="1400" dirty="0">
              <a:solidFill>
                <a:srgbClr val="405449"/>
              </a:solidFill>
              <a:latin typeface="Nobil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66930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0">
            <a:extLst>
              <a:ext uri="{FF2B5EF4-FFF2-40B4-BE49-F238E27FC236}">
                <a16:creationId xmlns:a16="http://schemas.microsoft.com/office/drawing/2014/main" id="{6C00DEDF-F682-4608-94F7-F136D1181DB1}"/>
              </a:ext>
            </a:extLst>
          </p:cNvPr>
          <p:cNvSpPr/>
          <p:nvPr/>
        </p:nvSpPr>
        <p:spPr>
          <a:xfrm>
            <a:off x="2499360" y="2285834"/>
            <a:ext cx="10668000" cy="50781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400"/>
              </a:lnSpc>
              <a:buNone/>
            </a:pPr>
            <a:r>
              <a:rPr lang="en-US" sz="54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E</a:t>
            </a:r>
            <a:r>
              <a:rPr lang="es-MX" sz="5400" b="1" dirty="0" err="1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xplición</a:t>
            </a:r>
            <a:r>
              <a:rPr lang="es-MX" sz="54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 detallada por capa del proyecto Spring </a:t>
            </a:r>
            <a:r>
              <a:rPr lang="es-MX" sz="5400" b="1" dirty="0" err="1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Boot</a:t>
            </a:r>
            <a:r>
              <a:rPr lang="es-MX" sz="54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, con ejemplos concretos de qué hace cada componente y cómo interactúan entre sí:</a:t>
            </a:r>
            <a:r>
              <a:rPr lang="en-US" sz="54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 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46793449"/>
      </p:ext>
    </p:extLst>
  </p:cSld>
  <p:clrMapOvr>
    <a:masterClrMapping/>
  </p:clrMapOvr>
</p:sld>
</file>

<file path=ppt/theme/theme1.xml><?xml version="1.0" encoding="utf-8"?>
<a:theme xmlns:a="http://schemas.openxmlformats.org/drawingml/2006/main" name="Espiral">
  <a:themeElements>
    <a:clrScheme name="Espiral">
      <a:dk1>
        <a:sysClr val="windowText" lastClr="000000"/>
      </a:dk1>
      <a:lt1>
        <a:sysClr val="window" lastClr="FFFFFF"/>
      </a:lt1>
      <a:dk2>
        <a:srgbClr val="2E5369"/>
      </a:dk2>
      <a:lt2>
        <a:srgbClr val="CFE2E7"/>
      </a:lt2>
      <a:accent1>
        <a:srgbClr val="353535"/>
      </a:accent1>
      <a:accent2>
        <a:srgbClr val="31B4E6"/>
      </a:accent2>
      <a:accent3>
        <a:srgbClr val="265991"/>
      </a:accent3>
      <a:accent4>
        <a:srgbClr val="7E40CC"/>
      </a:accent4>
      <a:accent5>
        <a:srgbClr val="B927E9"/>
      </a:accent5>
      <a:accent6>
        <a:srgbClr val="E833BF"/>
      </a:accent6>
      <a:hlink>
        <a:srgbClr val="2DA0F1"/>
      </a:hlink>
      <a:folHlink>
        <a:srgbClr val="7ED1E6"/>
      </a:folHlink>
    </a:clrScheme>
    <a:fontScheme name="Espiral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Espiral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4F34B87B-9C7A-41AE-A6CB-48536223DFFD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TM04033919[[fn=Circuito]]</Template>
  <TotalTime>223</TotalTime>
  <Words>1013</Words>
  <Application>Microsoft Office PowerPoint</Application>
  <PresentationFormat>Personalizado</PresentationFormat>
  <Paragraphs>165</Paragraphs>
  <Slides>18</Slides>
  <Notes>9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18</vt:i4>
      </vt:variant>
    </vt:vector>
  </HeadingPairs>
  <TitlesOfParts>
    <vt:vector size="27" baseType="lpstr">
      <vt:lpstr>Wingdings</vt:lpstr>
      <vt:lpstr>Consolas</vt:lpstr>
      <vt:lpstr>Arial</vt:lpstr>
      <vt:lpstr>Fraunces Extra Bold</vt:lpstr>
      <vt:lpstr>Wingdings 3</vt:lpstr>
      <vt:lpstr>Century Gothic</vt:lpstr>
      <vt:lpstr>Nobile</vt:lpstr>
      <vt:lpstr>Calibri</vt:lpstr>
      <vt:lpstr>Espiral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subject/>
  <dc:creator>Abdias roosivelt tupia dipaz</dc:creator>
  <cp:lastModifiedBy>Abdias roosivelt tupia dipaz</cp:lastModifiedBy>
  <cp:revision>22</cp:revision>
  <dcterms:created xsi:type="dcterms:W3CDTF">2025-06-20T05:18:02Z</dcterms:created>
  <dcterms:modified xsi:type="dcterms:W3CDTF">2025-06-20T17:54:36Z</dcterms:modified>
</cp:coreProperties>
</file>